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7" r:id="rId5"/>
    <p:sldId id="260" r:id="rId6"/>
    <p:sldId id="261" r:id="rId7"/>
    <p:sldId id="264" r:id="rId8"/>
    <p:sldId id="265" r:id="rId9"/>
    <p:sldId id="26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3FAEC9A-9812-420C-8FD2-924654973BCD}" v="23" dt="2022-11-23T13:49:30.09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anna Berry" userId="S::jberry@cambridge.org::7cb090a8-19e0-4780-8dd8-4ea1db56998e" providerId="AD" clId="Web-{C3FAEC9A-9812-420C-8FD2-924654973BCD}"/>
    <pc:docChg chg="modSld">
      <pc:chgData name="Joanna Berry" userId="S::jberry@cambridge.org::7cb090a8-19e0-4780-8dd8-4ea1db56998e" providerId="AD" clId="Web-{C3FAEC9A-9812-420C-8FD2-924654973BCD}" dt="2022-11-23T13:49:30.098" v="18" actId="1076"/>
      <pc:docMkLst>
        <pc:docMk/>
      </pc:docMkLst>
      <pc:sldChg chg="modSp mod modClrScheme chgLayout">
        <pc:chgData name="Joanna Berry" userId="S::jberry@cambridge.org::7cb090a8-19e0-4780-8dd8-4ea1db56998e" providerId="AD" clId="Web-{C3FAEC9A-9812-420C-8FD2-924654973BCD}" dt="2022-11-23T13:49:13.097" v="17" actId="1076"/>
        <pc:sldMkLst>
          <pc:docMk/>
          <pc:sldMk cId="2636530280" sldId="260"/>
        </pc:sldMkLst>
        <pc:spChg chg="mod">
          <ac:chgData name="Joanna Berry" userId="S::jberry@cambridge.org::7cb090a8-19e0-4780-8dd8-4ea1db56998e" providerId="AD" clId="Web-{C3FAEC9A-9812-420C-8FD2-924654973BCD}" dt="2022-11-23T13:48:18.093" v="3" actId="1076"/>
          <ac:spMkLst>
            <pc:docMk/>
            <pc:sldMk cId="2636530280" sldId="260"/>
            <ac:spMk id="7" creationId="{95DDF5F9-0F5F-4134-8A8C-96EE77C82F54}"/>
          </ac:spMkLst>
        </pc:spChg>
        <pc:spChg chg="mod ord">
          <ac:chgData name="Joanna Berry" userId="S::jberry@cambridge.org::7cb090a8-19e0-4780-8dd8-4ea1db56998e" providerId="AD" clId="Web-{C3FAEC9A-9812-420C-8FD2-924654973BCD}" dt="2022-11-23T13:49:13.097" v="17" actId="1076"/>
          <ac:spMkLst>
            <pc:docMk/>
            <pc:sldMk cId="2636530280" sldId="260"/>
            <ac:spMk id="9" creationId="{00000000-0000-0000-0000-000000000000}"/>
          </ac:spMkLst>
        </pc:spChg>
      </pc:sldChg>
      <pc:sldChg chg="delSp mod modClrScheme chgLayout">
        <pc:chgData name="Joanna Berry" userId="S::jberry@cambridge.org::7cb090a8-19e0-4780-8dd8-4ea1db56998e" providerId="AD" clId="Web-{C3FAEC9A-9812-420C-8FD2-924654973BCD}" dt="2022-11-23T13:48:58.533" v="15"/>
        <pc:sldMkLst>
          <pc:docMk/>
          <pc:sldMk cId="1393552620" sldId="261"/>
        </pc:sldMkLst>
        <pc:spChg chg="del">
          <ac:chgData name="Joanna Berry" userId="S::jberry@cambridge.org::7cb090a8-19e0-4780-8dd8-4ea1db56998e" providerId="AD" clId="Web-{C3FAEC9A-9812-420C-8FD2-924654973BCD}" dt="2022-11-23T13:48:58.533" v="15"/>
          <ac:spMkLst>
            <pc:docMk/>
            <pc:sldMk cId="1393552620" sldId="261"/>
            <ac:spMk id="2" creationId="{00000000-0000-0000-0000-000000000000}"/>
          </ac:spMkLst>
        </pc:spChg>
        <pc:spChg chg="del">
          <ac:chgData name="Joanna Berry" userId="S::jberry@cambridge.org::7cb090a8-19e0-4780-8dd8-4ea1db56998e" providerId="AD" clId="Web-{C3FAEC9A-9812-420C-8FD2-924654973BCD}" dt="2022-11-23T13:48:58.533" v="15"/>
          <ac:spMkLst>
            <pc:docMk/>
            <pc:sldMk cId="1393552620" sldId="261"/>
            <ac:spMk id="3" creationId="{00000000-0000-0000-0000-000000000000}"/>
          </ac:spMkLst>
        </pc:spChg>
      </pc:sldChg>
      <pc:sldChg chg="delSp modSp mod modClrScheme chgLayout">
        <pc:chgData name="Joanna Berry" userId="S::jberry@cambridge.org::7cb090a8-19e0-4780-8dd8-4ea1db56998e" providerId="AD" clId="Web-{C3FAEC9A-9812-420C-8FD2-924654973BCD}" dt="2022-11-23T13:48:54.955" v="14"/>
        <pc:sldMkLst>
          <pc:docMk/>
          <pc:sldMk cId="3703103467" sldId="264"/>
        </pc:sldMkLst>
        <pc:spChg chg="del">
          <ac:chgData name="Joanna Berry" userId="S::jberry@cambridge.org::7cb090a8-19e0-4780-8dd8-4ea1db56998e" providerId="AD" clId="Web-{C3FAEC9A-9812-420C-8FD2-924654973BCD}" dt="2022-11-23T13:48:54.955" v="14"/>
          <ac:spMkLst>
            <pc:docMk/>
            <pc:sldMk cId="3703103467" sldId="264"/>
            <ac:spMk id="2" creationId="{00000000-0000-0000-0000-000000000000}"/>
          </ac:spMkLst>
        </pc:spChg>
        <pc:spChg chg="del">
          <ac:chgData name="Joanna Berry" userId="S::jberry@cambridge.org::7cb090a8-19e0-4780-8dd8-4ea1db56998e" providerId="AD" clId="Web-{C3FAEC9A-9812-420C-8FD2-924654973BCD}" dt="2022-11-23T13:48:54.955" v="14"/>
          <ac:spMkLst>
            <pc:docMk/>
            <pc:sldMk cId="3703103467" sldId="264"/>
            <ac:spMk id="3" creationId="{00000000-0000-0000-0000-000000000000}"/>
          </ac:spMkLst>
        </pc:spChg>
        <pc:spChg chg="mod">
          <ac:chgData name="Joanna Berry" userId="S::jberry@cambridge.org::7cb090a8-19e0-4780-8dd8-4ea1db56998e" providerId="AD" clId="Web-{C3FAEC9A-9812-420C-8FD2-924654973BCD}" dt="2022-11-23T13:48:43.204" v="11" actId="20577"/>
          <ac:spMkLst>
            <pc:docMk/>
            <pc:sldMk cId="3703103467" sldId="264"/>
            <ac:spMk id="7" creationId="{00000000-0000-0000-0000-000000000000}"/>
          </ac:spMkLst>
        </pc:spChg>
      </pc:sldChg>
      <pc:sldChg chg="delSp modSp mod modClrScheme chgLayout">
        <pc:chgData name="Joanna Berry" userId="S::jberry@cambridge.org::7cb090a8-19e0-4780-8dd8-4ea1db56998e" providerId="AD" clId="Web-{C3FAEC9A-9812-420C-8FD2-924654973BCD}" dt="2022-11-23T13:49:30.098" v="18" actId="1076"/>
        <pc:sldMkLst>
          <pc:docMk/>
          <pc:sldMk cId="120846028" sldId="265"/>
        </pc:sldMkLst>
        <pc:spChg chg="del">
          <ac:chgData name="Joanna Berry" userId="S::jberry@cambridge.org::7cb090a8-19e0-4780-8dd8-4ea1db56998e" providerId="AD" clId="Web-{C3FAEC9A-9812-420C-8FD2-924654973BCD}" dt="2022-11-23T13:48:52.627" v="13"/>
          <ac:spMkLst>
            <pc:docMk/>
            <pc:sldMk cId="120846028" sldId="265"/>
            <ac:spMk id="2" creationId="{00000000-0000-0000-0000-000000000000}"/>
          </ac:spMkLst>
        </pc:spChg>
        <pc:spChg chg="del">
          <ac:chgData name="Joanna Berry" userId="S::jberry@cambridge.org::7cb090a8-19e0-4780-8dd8-4ea1db56998e" providerId="AD" clId="Web-{C3FAEC9A-9812-420C-8FD2-924654973BCD}" dt="2022-11-23T13:48:52.627" v="13"/>
          <ac:spMkLst>
            <pc:docMk/>
            <pc:sldMk cId="120846028" sldId="265"/>
            <ac:spMk id="3" creationId="{00000000-0000-0000-0000-000000000000}"/>
          </ac:spMkLst>
        </pc:spChg>
        <pc:spChg chg="mod">
          <ac:chgData name="Joanna Berry" userId="S::jberry@cambridge.org::7cb090a8-19e0-4780-8dd8-4ea1db56998e" providerId="AD" clId="Web-{C3FAEC9A-9812-420C-8FD2-924654973BCD}" dt="2022-11-23T13:49:30.098" v="18" actId="1076"/>
          <ac:spMkLst>
            <pc:docMk/>
            <pc:sldMk cId="120846028" sldId="265"/>
            <ac:spMk id="5" creationId="{00000000-0000-0000-0000-000000000000}"/>
          </ac:spMkLst>
        </pc:spChg>
      </pc:sldChg>
      <pc:sldChg chg="delSp mod modClrScheme chgLayout">
        <pc:chgData name="Joanna Berry" userId="S::jberry@cambridge.org::7cb090a8-19e0-4780-8dd8-4ea1db56998e" providerId="AD" clId="Web-{C3FAEC9A-9812-420C-8FD2-924654973BCD}" dt="2022-11-23T13:48:50.001" v="12"/>
        <pc:sldMkLst>
          <pc:docMk/>
          <pc:sldMk cId="2384703071" sldId="266"/>
        </pc:sldMkLst>
        <pc:spChg chg="del">
          <ac:chgData name="Joanna Berry" userId="S::jberry@cambridge.org::7cb090a8-19e0-4780-8dd8-4ea1db56998e" providerId="AD" clId="Web-{C3FAEC9A-9812-420C-8FD2-924654973BCD}" dt="2022-11-23T13:48:50.001" v="12"/>
          <ac:spMkLst>
            <pc:docMk/>
            <pc:sldMk cId="2384703071" sldId="266"/>
            <ac:spMk id="2" creationId="{00000000-0000-0000-0000-000000000000}"/>
          </ac:spMkLst>
        </pc:spChg>
        <pc:spChg chg="del">
          <ac:chgData name="Joanna Berry" userId="S::jberry@cambridge.org::7cb090a8-19e0-4780-8dd8-4ea1db56998e" providerId="AD" clId="Web-{C3FAEC9A-9812-420C-8FD2-924654973BCD}" dt="2022-11-23T13:48:50.001" v="12"/>
          <ac:spMkLst>
            <pc:docMk/>
            <pc:sldMk cId="2384703071" sldId="266"/>
            <ac:spMk id="3" creationId="{00000000-0000-0000-0000-000000000000}"/>
          </ac:spMkLst>
        </pc:spChg>
      </pc:sldChg>
    </pc:docChg>
  </pc:docChgLst>
  <pc:docChgLst>
    <pc:chgData name="Naveena Pilla" userId="bc489630-a94e-4fa0-93c9-74b1ebf287e2" providerId="ADAL" clId="{C4BCD85E-1751-470B-8658-2A030E683F34}"/>
    <pc:docChg chg="undo custSel modSld">
      <pc:chgData name="Naveena Pilla" userId="bc489630-a94e-4fa0-93c9-74b1ebf287e2" providerId="ADAL" clId="{C4BCD85E-1751-470B-8658-2A030E683F34}" dt="2022-11-23T04:53:01.015" v="13" actId="113"/>
      <pc:docMkLst>
        <pc:docMk/>
      </pc:docMkLst>
      <pc:sldChg chg="modSp mod">
        <pc:chgData name="Naveena Pilla" userId="bc489630-a94e-4fa0-93c9-74b1ebf287e2" providerId="ADAL" clId="{C4BCD85E-1751-470B-8658-2A030E683F34}" dt="2022-11-23T04:53:01.015" v="13" actId="113"/>
        <pc:sldMkLst>
          <pc:docMk/>
          <pc:sldMk cId="3536061962" sldId="267"/>
        </pc:sldMkLst>
        <pc:spChg chg="mod">
          <ac:chgData name="Naveena Pilla" userId="bc489630-a94e-4fa0-93c9-74b1ebf287e2" providerId="ADAL" clId="{C4BCD85E-1751-470B-8658-2A030E683F34}" dt="2022-11-23T04:53:01.015" v="13" actId="113"/>
          <ac:spMkLst>
            <pc:docMk/>
            <pc:sldMk cId="3536061962" sldId="267"/>
            <ac:spMk id="8" creationId="{00000000-0000-0000-0000-000000000000}"/>
          </ac:spMkLst>
        </pc:spChg>
        <pc:picChg chg="mod">
          <ac:chgData name="Naveena Pilla" userId="bc489630-a94e-4fa0-93c9-74b1ebf287e2" providerId="ADAL" clId="{C4BCD85E-1751-470B-8658-2A030E683F34}" dt="2022-11-23T04:52:44.198" v="10" actId="1076"/>
          <ac:picMkLst>
            <pc:docMk/>
            <pc:sldMk cId="3536061962" sldId="267"/>
            <ac:picMk id="7" creationId="{00000000-0000-0000-0000-000000000000}"/>
          </ac:picMkLst>
        </pc:picChg>
      </pc:sldChg>
    </pc:docChg>
  </pc:docChgLst>
  <pc:docChgLst>
    <pc:chgData name="Nikhil Sah" userId="7a743161-7b1e-4369-ab3d-de2ff53f0300" providerId="ADAL" clId="{B237A74F-BBC9-49C8-88A0-F407858C0129}"/>
    <pc:docChg chg="custSel delSld modSld">
      <pc:chgData name="Nikhil Sah" userId="7a743161-7b1e-4369-ab3d-de2ff53f0300" providerId="ADAL" clId="{B237A74F-BBC9-49C8-88A0-F407858C0129}" dt="2022-11-21T10:21:42.865" v="1" actId="2696"/>
      <pc:docMkLst>
        <pc:docMk/>
      </pc:docMkLst>
      <pc:sldChg chg="delSp del mod">
        <pc:chgData name="Nikhil Sah" userId="7a743161-7b1e-4369-ab3d-de2ff53f0300" providerId="ADAL" clId="{B237A74F-BBC9-49C8-88A0-F407858C0129}" dt="2022-11-21T10:21:42.865" v="1" actId="2696"/>
        <pc:sldMkLst>
          <pc:docMk/>
          <pc:sldMk cId="1099414491" sldId="269"/>
        </pc:sldMkLst>
        <pc:picChg chg="del">
          <ac:chgData name="Nikhil Sah" userId="7a743161-7b1e-4369-ab3d-de2ff53f0300" providerId="ADAL" clId="{B237A74F-BBC9-49C8-88A0-F407858C0129}" dt="2022-11-21T10:21:18.133" v="0" actId="478"/>
          <ac:picMkLst>
            <pc:docMk/>
            <pc:sldMk cId="1099414491" sldId="269"/>
            <ac:picMk id="8" creationId="{00000000-0000-0000-0000-000000000000}"/>
          </ac:picMkLst>
        </pc:picChg>
      </pc:sldChg>
    </pc:docChg>
  </pc:docChgLst>
  <pc:docChgLst>
    <pc:chgData name="Nikhil Sah" userId="7a743161-7b1e-4369-ab3d-de2ff53f0300" providerId="ADAL" clId="{97ECEE9D-98A4-438B-8AC2-3867F494B596}"/>
    <pc:docChg chg="undo custSel modSld">
      <pc:chgData name="Nikhil Sah" userId="7a743161-7b1e-4369-ab3d-de2ff53f0300" providerId="ADAL" clId="{97ECEE9D-98A4-438B-8AC2-3867F494B596}" dt="2022-11-21T07:20:59.429" v="59" actId="1076"/>
      <pc:docMkLst>
        <pc:docMk/>
      </pc:docMkLst>
      <pc:sldChg chg="addSp delSp modSp mod">
        <pc:chgData name="Nikhil Sah" userId="7a743161-7b1e-4369-ab3d-de2ff53f0300" providerId="ADAL" clId="{97ECEE9D-98A4-438B-8AC2-3867F494B596}" dt="2022-11-21T07:19:54.849" v="55" actId="1035"/>
        <pc:sldMkLst>
          <pc:docMk/>
          <pc:sldMk cId="2636530280" sldId="260"/>
        </pc:sldMkLst>
        <pc:spChg chg="add del mod">
          <ac:chgData name="Nikhil Sah" userId="7a743161-7b1e-4369-ab3d-de2ff53f0300" providerId="ADAL" clId="{97ECEE9D-98A4-438B-8AC2-3867F494B596}" dt="2022-11-21T07:18:12.657" v="41" actId="20577"/>
          <ac:spMkLst>
            <pc:docMk/>
            <pc:sldMk cId="2636530280" sldId="260"/>
            <ac:spMk id="6" creationId="{00000000-0000-0000-0000-000000000000}"/>
          </ac:spMkLst>
        </pc:spChg>
        <pc:spChg chg="add mod">
          <ac:chgData name="Nikhil Sah" userId="7a743161-7b1e-4369-ab3d-de2ff53f0300" providerId="ADAL" clId="{97ECEE9D-98A4-438B-8AC2-3867F494B596}" dt="2022-11-21T07:19:41.580" v="51" actId="1076"/>
          <ac:spMkLst>
            <pc:docMk/>
            <pc:sldMk cId="2636530280" sldId="260"/>
            <ac:spMk id="7" creationId="{95DDF5F9-0F5F-4134-8A8C-96EE77C82F54}"/>
          </ac:spMkLst>
        </pc:spChg>
        <pc:spChg chg="mod">
          <ac:chgData name="Nikhil Sah" userId="7a743161-7b1e-4369-ab3d-de2ff53f0300" providerId="ADAL" clId="{97ECEE9D-98A4-438B-8AC2-3867F494B596}" dt="2022-11-21T07:19:50.443" v="52" actId="1076"/>
          <ac:spMkLst>
            <pc:docMk/>
            <pc:sldMk cId="2636530280" sldId="260"/>
            <ac:spMk id="9" creationId="{00000000-0000-0000-0000-000000000000}"/>
          </ac:spMkLst>
        </pc:spChg>
        <pc:picChg chg="mod">
          <ac:chgData name="Nikhil Sah" userId="7a743161-7b1e-4369-ab3d-de2ff53f0300" providerId="ADAL" clId="{97ECEE9D-98A4-438B-8AC2-3867F494B596}" dt="2022-11-21T07:19:54.849" v="55" actId="1035"/>
          <ac:picMkLst>
            <pc:docMk/>
            <pc:sldMk cId="2636530280" sldId="260"/>
            <ac:picMk id="4" creationId="{00000000-0000-0000-0000-000000000000}"/>
          </ac:picMkLst>
        </pc:picChg>
      </pc:sldChg>
      <pc:sldChg chg="modSp mod">
        <pc:chgData name="Nikhil Sah" userId="7a743161-7b1e-4369-ab3d-de2ff53f0300" providerId="ADAL" clId="{97ECEE9D-98A4-438B-8AC2-3867F494B596}" dt="2022-11-21T07:20:59.429" v="59" actId="1076"/>
        <pc:sldMkLst>
          <pc:docMk/>
          <pc:sldMk cId="1393552620" sldId="261"/>
        </pc:sldMkLst>
        <pc:spChg chg="mod">
          <ac:chgData name="Nikhil Sah" userId="7a743161-7b1e-4369-ab3d-de2ff53f0300" providerId="ADAL" clId="{97ECEE9D-98A4-438B-8AC2-3867F494B596}" dt="2022-11-21T07:20:54.261" v="58" actId="1076"/>
          <ac:spMkLst>
            <pc:docMk/>
            <pc:sldMk cId="1393552620" sldId="261"/>
            <ac:spMk id="5" creationId="{00000000-0000-0000-0000-000000000000}"/>
          </ac:spMkLst>
        </pc:spChg>
        <pc:spChg chg="mod">
          <ac:chgData name="Nikhil Sah" userId="7a743161-7b1e-4369-ab3d-de2ff53f0300" providerId="ADAL" clId="{97ECEE9D-98A4-438B-8AC2-3867F494B596}" dt="2022-11-21T07:20:59.429" v="59" actId="1076"/>
          <ac:spMkLst>
            <pc:docMk/>
            <pc:sldMk cId="1393552620" sldId="261"/>
            <ac:spMk id="6" creationId="{00000000-0000-0000-0000-000000000000}"/>
          </ac:spMkLst>
        </pc:spChg>
      </pc:sldChg>
      <pc:sldChg chg="addSp modSp mod">
        <pc:chgData name="Nikhil Sah" userId="7a743161-7b1e-4369-ab3d-de2ff53f0300" providerId="ADAL" clId="{97ECEE9D-98A4-438B-8AC2-3867F494B596}" dt="2022-11-21T07:16:58.616" v="32" actId="20577"/>
        <pc:sldMkLst>
          <pc:docMk/>
          <pc:sldMk cId="3536061962" sldId="267"/>
        </pc:sldMkLst>
        <pc:spChg chg="mod">
          <ac:chgData name="Nikhil Sah" userId="7a743161-7b1e-4369-ab3d-de2ff53f0300" providerId="ADAL" clId="{97ECEE9D-98A4-438B-8AC2-3867F494B596}" dt="2022-11-21T07:15:52.456" v="16" actId="20577"/>
          <ac:spMkLst>
            <pc:docMk/>
            <pc:sldMk cId="3536061962" sldId="267"/>
            <ac:spMk id="8" creationId="{00000000-0000-0000-0000-000000000000}"/>
          </ac:spMkLst>
        </pc:spChg>
        <pc:spChg chg="mod">
          <ac:chgData name="Nikhil Sah" userId="7a743161-7b1e-4369-ab3d-de2ff53f0300" providerId="ADAL" clId="{97ECEE9D-98A4-438B-8AC2-3867F494B596}" dt="2022-11-21T07:16:58.616" v="32" actId="20577"/>
          <ac:spMkLst>
            <pc:docMk/>
            <pc:sldMk cId="3536061962" sldId="267"/>
            <ac:spMk id="10" creationId="{00000000-0000-0000-0000-000000000000}"/>
          </ac:spMkLst>
        </pc:spChg>
        <pc:picChg chg="add mod">
          <ac:chgData name="Nikhil Sah" userId="7a743161-7b1e-4369-ab3d-de2ff53f0300" providerId="ADAL" clId="{97ECEE9D-98A4-438B-8AC2-3867F494B596}" dt="2022-11-21T07:16:26.236" v="24" actId="14100"/>
          <ac:picMkLst>
            <pc:docMk/>
            <pc:sldMk cId="3536061962" sldId="267"/>
            <ac:picMk id="4" creationId="{2D1E7A8B-5145-4B0A-9C0A-227889953978}"/>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7FE1DC4-B745-49CD-B778-97A16B459415}" type="datetimeFigureOut">
              <a:rPr lang="en-GB" smtClean="0"/>
              <a:t>23/11/2022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0C6D53-AD1C-4434-8624-A5D021C58C64}" type="slidenum">
              <a:rPr lang="en-GB" smtClean="0"/>
              <a:t>‹#›</a:t>
            </a:fld>
            <a:endParaRPr lang="en-GB"/>
          </a:p>
        </p:txBody>
      </p:sp>
    </p:spTree>
    <p:extLst>
      <p:ext uri="{BB962C8B-B14F-4D97-AF65-F5344CB8AC3E}">
        <p14:creationId xmlns:p14="http://schemas.microsoft.com/office/powerpoint/2010/main" val="23365574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7FE1DC4-B745-49CD-B778-97A16B459415}" type="datetimeFigureOut">
              <a:rPr lang="en-GB" smtClean="0"/>
              <a:t>23/11/2022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0C6D53-AD1C-4434-8624-A5D021C58C64}" type="slidenum">
              <a:rPr lang="en-GB" smtClean="0"/>
              <a:t>‹#›</a:t>
            </a:fld>
            <a:endParaRPr lang="en-GB"/>
          </a:p>
        </p:txBody>
      </p:sp>
    </p:spTree>
    <p:extLst>
      <p:ext uri="{BB962C8B-B14F-4D97-AF65-F5344CB8AC3E}">
        <p14:creationId xmlns:p14="http://schemas.microsoft.com/office/powerpoint/2010/main" val="823321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7FE1DC4-B745-49CD-B778-97A16B459415}" type="datetimeFigureOut">
              <a:rPr lang="en-GB" smtClean="0"/>
              <a:t>23/11/2022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0C6D53-AD1C-4434-8624-A5D021C58C64}" type="slidenum">
              <a:rPr lang="en-GB" smtClean="0"/>
              <a:t>‹#›</a:t>
            </a:fld>
            <a:endParaRPr lang="en-GB"/>
          </a:p>
        </p:txBody>
      </p:sp>
    </p:spTree>
    <p:extLst>
      <p:ext uri="{BB962C8B-B14F-4D97-AF65-F5344CB8AC3E}">
        <p14:creationId xmlns:p14="http://schemas.microsoft.com/office/powerpoint/2010/main" val="2272914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7FE1DC4-B745-49CD-B778-97A16B459415}" type="datetimeFigureOut">
              <a:rPr lang="en-GB" smtClean="0"/>
              <a:t>23/11/2022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0C6D53-AD1C-4434-8624-A5D021C58C64}" type="slidenum">
              <a:rPr lang="en-GB" smtClean="0"/>
              <a:t>‹#›</a:t>
            </a:fld>
            <a:endParaRPr lang="en-GB"/>
          </a:p>
        </p:txBody>
      </p:sp>
    </p:spTree>
    <p:extLst>
      <p:ext uri="{BB962C8B-B14F-4D97-AF65-F5344CB8AC3E}">
        <p14:creationId xmlns:p14="http://schemas.microsoft.com/office/powerpoint/2010/main" val="92207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FE1DC4-B745-49CD-B778-97A16B459415}" type="datetimeFigureOut">
              <a:rPr lang="en-GB" smtClean="0"/>
              <a:t>23/11/2022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0C6D53-AD1C-4434-8624-A5D021C58C64}" type="slidenum">
              <a:rPr lang="en-GB" smtClean="0"/>
              <a:t>‹#›</a:t>
            </a:fld>
            <a:endParaRPr lang="en-GB"/>
          </a:p>
        </p:txBody>
      </p:sp>
    </p:spTree>
    <p:extLst>
      <p:ext uri="{BB962C8B-B14F-4D97-AF65-F5344CB8AC3E}">
        <p14:creationId xmlns:p14="http://schemas.microsoft.com/office/powerpoint/2010/main" val="2452784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7FE1DC4-B745-49CD-B778-97A16B459415}" type="datetimeFigureOut">
              <a:rPr lang="en-GB" smtClean="0"/>
              <a:t>23/11/2022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B0C6D53-AD1C-4434-8624-A5D021C58C64}" type="slidenum">
              <a:rPr lang="en-GB" smtClean="0"/>
              <a:t>‹#›</a:t>
            </a:fld>
            <a:endParaRPr lang="en-GB"/>
          </a:p>
        </p:txBody>
      </p:sp>
    </p:spTree>
    <p:extLst>
      <p:ext uri="{BB962C8B-B14F-4D97-AF65-F5344CB8AC3E}">
        <p14:creationId xmlns:p14="http://schemas.microsoft.com/office/powerpoint/2010/main" val="3725075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7FE1DC4-B745-49CD-B778-97A16B459415}" type="datetimeFigureOut">
              <a:rPr lang="en-GB" smtClean="0"/>
              <a:t>23/11/2022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B0C6D53-AD1C-4434-8624-A5D021C58C64}" type="slidenum">
              <a:rPr lang="en-GB" smtClean="0"/>
              <a:t>‹#›</a:t>
            </a:fld>
            <a:endParaRPr lang="en-GB"/>
          </a:p>
        </p:txBody>
      </p:sp>
    </p:spTree>
    <p:extLst>
      <p:ext uri="{BB962C8B-B14F-4D97-AF65-F5344CB8AC3E}">
        <p14:creationId xmlns:p14="http://schemas.microsoft.com/office/powerpoint/2010/main" val="2989588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7FE1DC4-B745-49CD-B778-97A16B459415}" type="datetimeFigureOut">
              <a:rPr lang="en-GB" smtClean="0"/>
              <a:t>23/11/2022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B0C6D53-AD1C-4434-8624-A5D021C58C64}" type="slidenum">
              <a:rPr lang="en-GB" smtClean="0"/>
              <a:t>‹#›</a:t>
            </a:fld>
            <a:endParaRPr lang="en-GB"/>
          </a:p>
        </p:txBody>
      </p:sp>
    </p:spTree>
    <p:extLst>
      <p:ext uri="{BB962C8B-B14F-4D97-AF65-F5344CB8AC3E}">
        <p14:creationId xmlns:p14="http://schemas.microsoft.com/office/powerpoint/2010/main" val="2911988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FE1DC4-B745-49CD-B778-97A16B459415}" type="datetimeFigureOut">
              <a:rPr lang="en-GB" smtClean="0"/>
              <a:t>23/11/2022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B0C6D53-AD1C-4434-8624-A5D021C58C64}" type="slidenum">
              <a:rPr lang="en-GB" smtClean="0"/>
              <a:t>‹#›</a:t>
            </a:fld>
            <a:endParaRPr lang="en-GB"/>
          </a:p>
        </p:txBody>
      </p:sp>
    </p:spTree>
    <p:extLst>
      <p:ext uri="{BB962C8B-B14F-4D97-AF65-F5344CB8AC3E}">
        <p14:creationId xmlns:p14="http://schemas.microsoft.com/office/powerpoint/2010/main" val="2769534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7FE1DC4-B745-49CD-B778-97A16B459415}" type="datetimeFigureOut">
              <a:rPr lang="en-GB" smtClean="0"/>
              <a:t>23/11/2022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B0C6D53-AD1C-4434-8624-A5D021C58C64}" type="slidenum">
              <a:rPr lang="en-GB" smtClean="0"/>
              <a:t>‹#›</a:t>
            </a:fld>
            <a:endParaRPr lang="en-GB"/>
          </a:p>
        </p:txBody>
      </p:sp>
    </p:spTree>
    <p:extLst>
      <p:ext uri="{BB962C8B-B14F-4D97-AF65-F5344CB8AC3E}">
        <p14:creationId xmlns:p14="http://schemas.microsoft.com/office/powerpoint/2010/main" val="2691094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7FE1DC4-B745-49CD-B778-97A16B459415}" type="datetimeFigureOut">
              <a:rPr lang="en-GB" smtClean="0"/>
              <a:t>23/11/2022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B0C6D53-AD1C-4434-8624-A5D021C58C64}" type="slidenum">
              <a:rPr lang="en-GB" smtClean="0"/>
              <a:t>‹#›</a:t>
            </a:fld>
            <a:endParaRPr lang="en-GB"/>
          </a:p>
        </p:txBody>
      </p:sp>
    </p:spTree>
    <p:extLst>
      <p:ext uri="{BB962C8B-B14F-4D97-AF65-F5344CB8AC3E}">
        <p14:creationId xmlns:p14="http://schemas.microsoft.com/office/powerpoint/2010/main" val="1858205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FE1DC4-B745-49CD-B778-97A16B459415}" type="datetimeFigureOut">
              <a:rPr lang="en-GB" smtClean="0"/>
              <a:t>23/11/2022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0C6D53-AD1C-4434-8624-A5D021C58C64}" type="slidenum">
              <a:rPr lang="en-GB" smtClean="0"/>
              <a:t>‹#›</a:t>
            </a:fld>
            <a:endParaRPr lang="en-GB"/>
          </a:p>
        </p:txBody>
      </p:sp>
    </p:spTree>
    <p:extLst>
      <p:ext uri="{BB962C8B-B14F-4D97-AF65-F5344CB8AC3E}">
        <p14:creationId xmlns:p14="http://schemas.microsoft.com/office/powerpoint/2010/main" val="20664748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ambridge.org/highereducation/isbn/9781009151443"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www.cambridge.org/core/register/highereducation?ref=https://www.cambridge.org/highereducation/login" TargetMode="External"/><Relationship Id="rId2" Type="http://schemas.openxmlformats.org/officeDocument/2006/relationships/image" Target="../media/image3.jpg"/><Relationship Id="rId1" Type="http://schemas.openxmlformats.org/officeDocument/2006/relationships/slideLayout" Target="../slideLayouts/slideLayout7.xml"/><Relationship Id="rId6" Type="http://schemas.openxmlformats.org/officeDocument/2006/relationships/hyperlink" Target="http://www.cambridge.org/about-us/legal-notices/privacy-notice" TargetMode="External"/><Relationship Id="rId5" Type="http://schemas.openxmlformats.org/officeDocument/2006/relationships/hyperlink" Target="https://www.cambridge.org/highereducation/services/students/faq" TargetMode="External"/><Relationship Id="rId4" Type="http://schemas.openxmlformats.org/officeDocument/2006/relationships/hyperlink" Target="https://www.cambridge.org/highereducation/services/students/offline-bookshel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spiral-download.s3-eu-west-1.amazonaws.com/Spiral.exe" TargetMode="External"/><Relationship Id="rId2" Type="http://schemas.openxmlformats.org/officeDocument/2006/relationships/image" Target="../media/image3.jpg"/><Relationship Id="rId1" Type="http://schemas.openxmlformats.org/officeDocument/2006/relationships/slideLayout" Target="../slideLayouts/slideLayout7.xml"/><Relationship Id="rId4" Type="http://schemas.openxmlformats.org/officeDocument/2006/relationships/hyperlink" Target="https://spiral-download.s3-eu-west-1.amazonaws.com/Spiral.pk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75540"/>
            <a:ext cx="12212320" cy="6782460"/>
          </a:xfrm>
          <a:prstGeom prst="rect">
            <a:avLst/>
          </a:prstGeom>
        </p:spPr>
      </p:pic>
      <p:sp>
        <p:nvSpPr>
          <p:cNvPr id="8" name="Rectangle 7"/>
          <p:cNvSpPr/>
          <p:nvPr/>
        </p:nvSpPr>
        <p:spPr>
          <a:xfrm>
            <a:off x="5088984" y="1394011"/>
            <a:ext cx="6096000" cy="2431435"/>
          </a:xfrm>
          <a:prstGeom prst="rect">
            <a:avLst/>
          </a:prstGeom>
        </p:spPr>
        <p:txBody>
          <a:bodyPr>
            <a:spAutoFit/>
          </a:bodyPr>
          <a:lstStyle/>
          <a:p>
            <a:pPr algn="ctr">
              <a:spcBef>
                <a:spcPct val="50000"/>
              </a:spcBef>
            </a:pPr>
            <a:r>
              <a:rPr lang="en-US" altLang="en-US" sz="2800" b="1" dirty="0"/>
              <a:t>The Cambridge Illustrated History of China</a:t>
            </a:r>
          </a:p>
          <a:p>
            <a:pPr algn="ctr">
              <a:spcBef>
                <a:spcPct val="50000"/>
              </a:spcBef>
            </a:pPr>
            <a:r>
              <a:rPr lang="en-US" altLang="en-US" sz="2400" dirty="0"/>
              <a:t>3</a:t>
            </a:r>
            <a:r>
              <a:rPr lang="en-US" altLang="en-US" sz="2400" baseline="30000" dirty="0"/>
              <a:t>rd</a:t>
            </a:r>
            <a:r>
              <a:rPr lang="en-US" altLang="en-US" sz="2400" dirty="0"/>
              <a:t> Edition</a:t>
            </a:r>
            <a:endParaRPr lang="en-GB" altLang="en-US" sz="2400" dirty="0"/>
          </a:p>
          <a:p>
            <a:pPr algn="ctr">
              <a:spcBef>
                <a:spcPct val="50000"/>
              </a:spcBef>
            </a:pPr>
            <a:r>
              <a:rPr lang="en-GB" altLang="en-US" sz="2400" dirty="0"/>
              <a:t>By </a:t>
            </a:r>
            <a:r>
              <a:rPr lang="en-US" altLang="en-US" sz="2400" b="1" dirty="0"/>
              <a:t>Patricia Buckley </a:t>
            </a:r>
            <a:r>
              <a:rPr lang="en-US" altLang="en-US" sz="2400" b="1" dirty="0" err="1"/>
              <a:t>Ebrey</a:t>
            </a:r>
            <a:r>
              <a:rPr lang="en-US" altLang="en-US" sz="2400" dirty="0"/>
              <a:t>, </a:t>
            </a:r>
            <a:r>
              <a:rPr lang="en-US" altLang="en-US" sz="2400" i="1" dirty="0"/>
              <a:t>University of Washington</a:t>
            </a:r>
            <a:endParaRPr lang="en-GB" altLang="en-US" sz="2400" i="1" dirty="0"/>
          </a:p>
        </p:txBody>
      </p:sp>
      <p:sp>
        <p:nvSpPr>
          <p:cNvPr id="9" name="Rectangle 8"/>
          <p:cNvSpPr/>
          <p:nvPr/>
        </p:nvSpPr>
        <p:spPr>
          <a:xfrm>
            <a:off x="5067300" y="501459"/>
            <a:ext cx="6096000" cy="892552"/>
          </a:xfrm>
          <a:prstGeom prst="rect">
            <a:avLst/>
          </a:prstGeom>
        </p:spPr>
        <p:txBody>
          <a:bodyPr>
            <a:spAutoFit/>
          </a:bodyPr>
          <a:lstStyle/>
          <a:p>
            <a:pPr algn="ctr"/>
            <a:r>
              <a:rPr lang="en-GB" altLang="en-US" sz="2800" b="1" dirty="0"/>
              <a:t>[Core Text]:</a:t>
            </a:r>
            <a:br>
              <a:rPr lang="en-GB" altLang="en-US" sz="2800" b="1" dirty="0"/>
            </a:br>
            <a:r>
              <a:rPr lang="en-GB" altLang="en-US" sz="2400" dirty="0"/>
              <a:t>[COURSE NUMBER]: [COURSE NAME]</a:t>
            </a:r>
            <a:endParaRPr lang="en-GB" sz="2400" dirty="0"/>
          </a:p>
        </p:txBody>
      </p:sp>
      <p:sp>
        <p:nvSpPr>
          <p:cNvPr id="10" name="TextBox 2"/>
          <p:cNvSpPr txBox="1">
            <a:spLocks noChangeArrowheads="1"/>
          </p:cNvSpPr>
          <p:nvPr/>
        </p:nvSpPr>
        <p:spPr bwMode="auto">
          <a:xfrm>
            <a:off x="5348378" y="4572000"/>
            <a:ext cx="5719313" cy="1261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a:solidFill>
                  <a:schemeClr val="bg1"/>
                </a:solidFill>
                <a:latin typeface="Frutiger LT Std 45 Light" panose="020B0402020204020204" pitchFamily="34" charset="0"/>
              </a:defRPr>
            </a:lvl1pPr>
            <a:lvl2pPr marL="742950" indent="-285750" eaLnBrk="0" hangingPunct="0">
              <a:defRPr sz="2800">
                <a:solidFill>
                  <a:schemeClr val="bg1"/>
                </a:solidFill>
                <a:latin typeface="Frutiger LT Std 45 Light" panose="020B0402020204020204" pitchFamily="34" charset="0"/>
              </a:defRPr>
            </a:lvl2pPr>
            <a:lvl3pPr marL="1143000" indent="-228600" eaLnBrk="0" hangingPunct="0">
              <a:defRPr sz="2800">
                <a:solidFill>
                  <a:schemeClr val="bg1"/>
                </a:solidFill>
                <a:latin typeface="Frutiger LT Std 45 Light" panose="020B0402020204020204" pitchFamily="34" charset="0"/>
              </a:defRPr>
            </a:lvl3pPr>
            <a:lvl4pPr marL="1600200" indent="-228600" eaLnBrk="0" hangingPunct="0">
              <a:defRPr sz="2800">
                <a:solidFill>
                  <a:schemeClr val="bg1"/>
                </a:solidFill>
                <a:latin typeface="Frutiger LT Std 45 Light" panose="020B0402020204020204" pitchFamily="34" charset="0"/>
              </a:defRPr>
            </a:lvl4pPr>
            <a:lvl5pPr marL="2057400" indent="-228600" eaLnBrk="0" hangingPunct="0">
              <a:defRPr sz="2800">
                <a:solidFill>
                  <a:schemeClr val="bg1"/>
                </a:solidFill>
                <a:latin typeface="Frutiger LT Std 45 Light" panose="020B0402020204020204" pitchFamily="34" charset="0"/>
              </a:defRPr>
            </a:lvl5pPr>
            <a:lvl6pPr marL="2514600" indent="-228600" eaLnBrk="0" fontAlgn="base" hangingPunct="0">
              <a:spcBef>
                <a:spcPct val="20000"/>
              </a:spcBef>
              <a:spcAft>
                <a:spcPct val="0"/>
              </a:spcAft>
              <a:buSzPct val="100000"/>
              <a:buFont typeface="Times" panose="02020603050405020304" pitchFamily="18" charset="0"/>
              <a:defRPr sz="2800">
                <a:solidFill>
                  <a:schemeClr val="bg1"/>
                </a:solidFill>
                <a:latin typeface="Frutiger LT Std 45 Light" panose="020B0402020204020204" pitchFamily="34" charset="0"/>
              </a:defRPr>
            </a:lvl6pPr>
            <a:lvl7pPr marL="2971800" indent="-228600" eaLnBrk="0" fontAlgn="base" hangingPunct="0">
              <a:spcBef>
                <a:spcPct val="20000"/>
              </a:spcBef>
              <a:spcAft>
                <a:spcPct val="0"/>
              </a:spcAft>
              <a:buSzPct val="100000"/>
              <a:buFont typeface="Times" panose="02020603050405020304" pitchFamily="18" charset="0"/>
              <a:defRPr sz="2800">
                <a:solidFill>
                  <a:schemeClr val="bg1"/>
                </a:solidFill>
                <a:latin typeface="Frutiger LT Std 45 Light" panose="020B0402020204020204" pitchFamily="34" charset="0"/>
              </a:defRPr>
            </a:lvl7pPr>
            <a:lvl8pPr marL="3429000" indent="-228600" eaLnBrk="0" fontAlgn="base" hangingPunct="0">
              <a:spcBef>
                <a:spcPct val="20000"/>
              </a:spcBef>
              <a:spcAft>
                <a:spcPct val="0"/>
              </a:spcAft>
              <a:buSzPct val="100000"/>
              <a:buFont typeface="Times" panose="02020603050405020304" pitchFamily="18" charset="0"/>
              <a:defRPr sz="2800">
                <a:solidFill>
                  <a:schemeClr val="bg1"/>
                </a:solidFill>
                <a:latin typeface="Frutiger LT Std 45 Light" panose="020B0402020204020204" pitchFamily="34" charset="0"/>
              </a:defRPr>
            </a:lvl8pPr>
            <a:lvl9pPr marL="3886200" indent="-228600" eaLnBrk="0" fontAlgn="base" hangingPunct="0">
              <a:spcBef>
                <a:spcPct val="20000"/>
              </a:spcBef>
              <a:spcAft>
                <a:spcPct val="0"/>
              </a:spcAft>
              <a:buSzPct val="100000"/>
              <a:buFont typeface="Times" panose="02020603050405020304" pitchFamily="18" charset="0"/>
              <a:defRPr sz="2800">
                <a:solidFill>
                  <a:schemeClr val="bg1"/>
                </a:solidFill>
                <a:latin typeface="Frutiger LT Std 45 Light" panose="020B0402020204020204" pitchFamily="34" charset="0"/>
              </a:defRPr>
            </a:lvl9pPr>
          </a:lstStyle>
          <a:p>
            <a:pPr eaLnBrk="1" hangingPunct="1"/>
            <a:r>
              <a:rPr lang="en-GB" altLang="en-US" sz="2000" dirty="0">
                <a:solidFill>
                  <a:schemeClr val="tx1"/>
                </a:solidFill>
              </a:rPr>
              <a:t>Available from </a:t>
            </a:r>
            <a:r>
              <a:rPr lang="en-GB" altLang="en-US" sz="2000" b="1" dirty="0">
                <a:solidFill>
                  <a:schemeClr val="tx1"/>
                </a:solidFill>
              </a:rPr>
              <a:t>[College Bookstore] </a:t>
            </a:r>
            <a:r>
              <a:rPr lang="en-GB" altLang="en-US" sz="2000" dirty="0">
                <a:solidFill>
                  <a:schemeClr val="tx1"/>
                </a:solidFill>
              </a:rPr>
              <a:t>or </a:t>
            </a:r>
            <a:r>
              <a:rPr lang="en-GB" altLang="en-US" sz="1800" b="1" dirty="0">
                <a:solidFill>
                  <a:schemeClr val="tx1"/>
                </a:solidFill>
                <a:hlinkClick r:id="rId3"/>
              </a:rPr>
              <a:t>www.cambridge.org/highereducation/isbn/9781009151443</a:t>
            </a:r>
            <a:endParaRPr lang="en-GB" altLang="en-US" sz="1800" b="1" dirty="0">
              <a:solidFill>
                <a:schemeClr val="tx1"/>
              </a:solidFill>
            </a:endParaRPr>
          </a:p>
          <a:p>
            <a:pPr eaLnBrk="1" hangingPunct="1"/>
            <a:endParaRPr lang="en-GB" altLang="en-US" sz="2000" b="1" dirty="0">
              <a:solidFill>
                <a:schemeClr val="accent2"/>
              </a:solidFill>
            </a:endParaRPr>
          </a:p>
        </p:txBody>
      </p:sp>
      <p:sp>
        <p:nvSpPr>
          <p:cNvPr id="2" name="Rectangle 1"/>
          <p:cNvSpPr/>
          <p:nvPr/>
        </p:nvSpPr>
        <p:spPr>
          <a:xfrm>
            <a:off x="1277655" y="789140"/>
            <a:ext cx="3081403" cy="41711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t>Insert book cover</a:t>
            </a:r>
          </a:p>
        </p:txBody>
      </p:sp>
      <p:pic>
        <p:nvPicPr>
          <p:cNvPr id="4" name="Picture 3" descr="A picture containing text, mammal, sheep&#10;&#10;Description automatically generated">
            <a:extLst>
              <a:ext uri="{FF2B5EF4-FFF2-40B4-BE49-F238E27FC236}">
                <a16:creationId xmlns:a16="http://schemas.microsoft.com/office/drawing/2014/main" id="{2D1E7A8B-5145-4B0A-9C0A-22788995397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77655" y="789140"/>
            <a:ext cx="3081403" cy="4171167"/>
          </a:xfrm>
          <a:prstGeom prst="rect">
            <a:avLst/>
          </a:prstGeom>
        </p:spPr>
      </p:pic>
    </p:spTree>
    <p:extLst>
      <p:ext uri="{BB962C8B-B14F-4D97-AF65-F5344CB8AC3E}">
        <p14:creationId xmlns:p14="http://schemas.microsoft.com/office/powerpoint/2010/main" val="35360619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4620"/>
            <a:ext cx="12231984" cy="6793380"/>
          </a:xfrm>
          <a:prstGeom prst="rect">
            <a:avLst/>
          </a:prstGeom>
        </p:spPr>
      </p:pic>
      <p:sp>
        <p:nvSpPr>
          <p:cNvPr id="9" name="Content Placeholder 8"/>
          <p:cNvSpPr>
            <a:spLocks noGrp="1"/>
          </p:cNvSpPr>
          <p:nvPr>
            <p:ph idx="4294967295"/>
          </p:nvPr>
        </p:nvSpPr>
        <p:spPr>
          <a:xfrm>
            <a:off x="857956" y="1252068"/>
            <a:ext cx="10515600" cy="4351337"/>
          </a:xfrm>
        </p:spPr>
        <p:txBody>
          <a:bodyPr vert="horz" lIns="91440" tIns="45720" rIns="91440" bIns="45720" rtlCol="0" anchor="t">
            <a:normAutofit/>
          </a:bodyPr>
          <a:lstStyle/>
          <a:p>
            <a:pPr marL="0" indent="0">
              <a:buNone/>
            </a:pPr>
            <a:r>
              <a:rPr lang="en-US" sz="2200" dirty="0"/>
              <a:t>The Cambridge Illustrated History of China is an illuminating account of the full sweep of Chinese </a:t>
            </a:r>
            <a:r>
              <a:rPr lang="en-US" sz="2200" dirty="0" err="1"/>
              <a:t>civilisation</a:t>
            </a:r>
            <a:r>
              <a:rPr lang="en-US" sz="2200" dirty="0"/>
              <a:t> – from prehistoric times to the intellectual ferment of the Warring States Period, through the rise and fall of the imperial dynasties, to the modern communist state. </a:t>
            </a:r>
            <a:endParaRPr lang="en-GB" sz="2200" dirty="0"/>
          </a:p>
          <a:p>
            <a:pPr marL="0" indent="0">
              <a:buNone/>
            </a:pPr>
            <a:r>
              <a:rPr lang="en-US" sz="2200" dirty="0"/>
              <a:t>Written by a leading scholar and lavishly illustrated, its narrative draws together everything from the influence of key intellectual figures, to political innovations, art and material culture, family and religious life, not to mention wars and modern conflicts. </a:t>
            </a:r>
            <a:endParaRPr lang="en-GB" sz="2200"/>
          </a:p>
          <a:p>
            <a:pPr marL="0" indent="0">
              <a:buNone/>
            </a:pPr>
            <a:r>
              <a:rPr lang="en-US" sz="2200" dirty="0"/>
              <a:t>This third revised edition includes new archaeological discoveries and gives fuller treatment of environmental history and Chinese interaction with the wider world, placing China in global context. The Qing dynasty is now covered in two chapters, while the final chapter brings the story into the twenty-first century, covering the transformation of China into one of the world's leading economies and the challenges it faces. Lively and highly visual, this book will be appreciated by anyone interested in Chinese history.</a:t>
            </a:r>
            <a:endParaRPr lang="en-GB" sz="2200">
              <a:cs typeface="Calibri" panose="020F0502020204030204"/>
            </a:endParaRPr>
          </a:p>
        </p:txBody>
      </p:sp>
      <p:sp>
        <p:nvSpPr>
          <p:cNvPr id="6" name="Rectangle 2"/>
          <p:cNvSpPr txBox="1">
            <a:spLocks noChangeArrowheads="1"/>
          </p:cNvSpPr>
          <p:nvPr/>
        </p:nvSpPr>
        <p:spPr>
          <a:xfrm flipV="1">
            <a:off x="1973766" y="278780"/>
            <a:ext cx="8262434" cy="146837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GB" altLang="en-US" sz="3600" dirty="0"/>
          </a:p>
        </p:txBody>
      </p:sp>
      <p:sp>
        <p:nvSpPr>
          <p:cNvPr id="7" name="TextBox 6">
            <a:extLst>
              <a:ext uri="{FF2B5EF4-FFF2-40B4-BE49-F238E27FC236}">
                <a16:creationId xmlns:a16="http://schemas.microsoft.com/office/drawing/2014/main" id="{95DDF5F9-0F5F-4134-8A8C-96EE77C82F54}"/>
              </a:ext>
            </a:extLst>
          </p:cNvPr>
          <p:cNvSpPr txBox="1"/>
          <p:nvPr/>
        </p:nvSpPr>
        <p:spPr>
          <a:xfrm>
            <a:off x="471385" y="387638"/>
            <a:ext cx="11251581" cy="769441"/>
          </a:xfrm>
          <a:prstGeom prst="rect">
            <a:avLst/>
          </a:prstGeom>
          <a:noFill/>
        </p:spPr>
        <p:txBody>
          <a:bodyPr wrap="square">
            <a:spAutoFit/>
          </a:bodyPr>
          <a:lstStyle/>
          <a:p>
            <a:pPr algn="ctr"/>
            <a:r>
              <a:rPr lang="en-GB" altLang="en-US" sz="4400" b="1" dirty="0">
                <a:latin typeface="+mn-lt"/>
              </a:rPr>
              <a:t>What is covered by the text?</a:t>
            </a:r>
            <a:endParaRPr lang="en-GB" altLang="en-US" sz="4400" dirty="0"/>
          </a:p>
        </p:txBody>
      </p:sp>
    </p:spTree>
    <p:extLst>
      <p:ext uri="{BB962C8B-B14F-4D97-AF65-F5344CB8AC3E}">
        <p14:creationId xmlns:p14="http://schemas.microsoft.com/office/powerpoint/2010/main" val="26365302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3273"/>
            <a:ext cx="12231984" cy="6793380"/>
          </a:xfrm>
          <a:prstGeom prst="rect">
            <a:avLst/>
          </a:prstGeom>
        </p:spPr>
      </p:pic>
      <p:sp>
        <p:nvSpPr>
          <p:cNvPr id="5" name="Rectangle 4"/>
          <p:cNvSpPr/>
          <p:nvPr/>
        </p:nvSpPr>
        <p:spPr>
          <a:xfrm>
            <a:off x="996213" y="1524546"/>
            <a:ext cx="10239555" cy="4154984"/>
          </a:xfrm>
          <a:prstGeom prst="rect">
            <a:avLst/>
          </a:prstGeom>
        </p:spPr>
        <p:txBody>
          <a:bodyPr wrap="square">
            <a:spAutoFit/>
          </a:bodyPr>
          <a:lstStyle/>
          <a:p>
            <a:pPr marL="285750" indent="-285750">
              <a:buFont typeface="Arial" panose="020B0604020202020204" pitchFamily="34" charset="0"/>
              <a:buChar char="•"/>
            </a:pPr>
            <a:r>
              <a:rPr lang="en-US" sz="2200" dirty="0"/>
              <a:t>Written by a leading specialist, this comprehensive overview </a:t>
            </a:r>
            <a:r>
              <a:rPr lang="en-US" sz="2200" dirty="0" err="1"/>
              <a:t>skilfully</a:t>
            </a:r>
            <a:r>
              <a:rPr lang="en-US" sz="2200" dirty="0"/>
              <a:t> blends an engaging narrative with explanations of key events to guide readers through the full sweep of Chinese history</a:t>
            </a:r>
          </a:p>
          <a:p>
            <a:pPr marL="285750" indent="-285750">
              <a:buFont typeface="Arial" panose="020B0604020202020204" pitchFamily="34" charset="0"/>
              <a:buChar char="•"/>
            </a:pPr>
            <a:r>
              <a:rPr lang="en-US" sz="2200" dirty="0"/>
              <a:t>A highly flexible text that has been used by hundreds of instructors in a wide range of courses relating to all periods of Chinese history, culture, art, literature, and philosophy</a:t>
            </a:r>
          </a:p>
          <a:p>
            <a:pPr marL="285750" indent="-285750">
              <a:buFont typeface="Arial" panose="020B0604020202020204" pitchFamily="34" charset="0"/>
              <a:buChar char="•"/>
            </a:pPr>
            <a:r>
              <a:rPr lang="en-US" sz="2200" dirty="0"/>
              <a:t>A rich </a:t>
            </a:r>
            <a:r>
              <a:rPr lang="en-US" sz="2200" dirty="0" err="1"/>
              <a:t>programme</a:t>
            </a:r>
            <a:r>
              <a:rPr lang="en-US" sz="2200" dirty="0"/>
              <a:t> of illustrations aid student understanding, with more than 240 images and over 30 maps</a:t>
            </a:r>
          </a:p>
          <a:p>
            <a:pPr marL="285750" indent="-285750">
              <a:buFont typeface="Arial" panose="020B0604020202020204" pitchFamily="34" charset="0"/>
              <a:buChar char="•"/>
            </a:pPr>
            <a:r>
              <a:rPr lang="en-US" sz="2200" dirty="0"/>
              <a:t>This third revised edition incorporates new archaeological discoveries, and gives fuller treatment of environmental history and China in the broader context of world history, with two new chapters bringing readers up to date with twenty-first century developments</a:t>
            </a:r>
            <a:endParaRPr lang="en-GB" sz="2200" dirty="0"/>
          </a:p>
        </p:txBody>
      </p:sp>
      <p:sp>
        <p:nvSpPr>
          <p:cNvPr id="6" name="Rectangle 5"/>
          <p:cNvSpPr/>
          <p:nvPr/>
        </p:nvSpPr>
        <p:spPr>
          <a:xfrm>
            <a:off x="4998905" y="645567"/>
            <a:ext cx="2194190" cy="769441"/>
          </a:xfrm>
          <a:prstGeom prst="rect">
            <a:avLst/>
          </a:prstGeom>
        </p:spPr>
        <p:txBody>
          <a:bodyPr wrap="none">
            <a:spAutoFit/>
          </a:bodyPr>
          <a:lstStyle/>
          <a:p>
            <a:r>
              <a:rPr lang="en-GB" altLang="en-US" sz="4400" b="1" dirty="0"/>
              <a:t>Features</a:t>
            </a:r>
            <a:endParaRPr lang="en-GB" sz="4400" dirty="0"/>
          </a:p>
        </p:txBody>
      </p:sp>
    </p:spTree>
    <p:extLst>
      <p:ext uri="{BB962C8B-B14F-4D97-AF65-F5344CB8AC3E}">
        <p14:creationId xmlns:p14="http://schemas.microsoft.com/office/powerpoint/2010/main" val="13935526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984" y="64620"/>
            <a:ext cx="12231984" cy="6793380"/>
          </a:xfrm>
          <a:prstGeom prst="rect">
            <a:avLst/>
          </a:prstGeom>
        </p:spPr>
      </p:pic>
      <p:sp>
        <p:nvSpPr>
          <p:cNvPr id="6" name="Rectangle 5"/>
          <p:cNvSpPr/>
          <p:nvPr/>
        </p:nvSpPr>
        <p:spPr>
          <a:xfrm>
            <a:off x="1440655" y="423505"/>
            <a:ext cx="9310690" cy="769441"/>
          </a:xfrm>
          <a:prstGeom prst="rect">
            <a:avLst/>
          </a:prstGeom>
        </p:spPr>
        <p:txBody>
          <a:bodyPr wrap="none">
            <a:spAutoFit/>
          </a:bodyPr>
          <a:lstStyle/>
          <a:p>
            <a:r>
              <a:rPr lang="en-GB" altLang="en-US" sz="4400" b="1" dirty="0"/>
              <a:t>What is the Cambridge Spiral </a:t>
            </a:r>
            <a:r>
              <a:rPr lang="en-GB" altLang="en-US" sz="4400" b="1" dirty="0" err="1"/>
              <a:t>eReader</a:t>
            </a:r>
            <a:r>
              <a:rPr lang="en-GB" altLang="en-US" sz="4400" b="1" dirty="0"/>
              <a:t>?</a:t>
            </a:r>
            <a:endParaRPr lang="en-GB" sz="4400" dirty="0"/>
          </a:p>
        </p:txBody>
      </p:sp>
      <p:sp>
        <p:nvSpPr>
          <p:cNvPr id="7" name="Rectangle 6"/>
          <p:cNvSpPr/>
          <p:nvPr/>
        </p:nvSpPr>
        <p:spPr>
          <a:xfrm>
            <a:off x="1038044" y="1333589"/>
            <a:ext cx="10239555" cy="4893647"/>
          </a:xfrm>
          <a:prstGeom prst="rect">
            <a:avLst/>
          </a:prstGeom>
        </p:spPr>
        <p:txBody>
          <a:bodyPr wrap="square" lIns="91440" tIns="45720" rIns="91440" bIns="45720" anchor="t">
            <a:spAutoFit/>
          </a:bodyPr>
          <a:lstStyle/>
          <a:p>
            <a:pPr marL="342900" indent="-342900">
              <a:buFont typeface="Arial" panose="020B0604020202020204" pitchFamily="34" charset="0"/>
              <a:buChar char="•"/>
            </a:pPr>
            <a:r>
              <a:rPr lang="en-GB" altLang="en-US" sz="2400" dirty="0"/>
              <a:t>The eReader app allows students to </a:t>
            </a:r>
            <a:r>
              <a:rPr lang="en-GB" altLang="en-US" sz="2400" b="1" dirty="0"/>
              <a:t>download the textbooks </a:t>
            </a:r>
            <a:r>
              <a:rPr lang="en-GB" altLang="en-US" sz="2400" dirty="0"/>
              <a:t>that they can access via their institution to their own </a:t>
            </a:r>
            <a:r>
              <a:rPr lang="en-GB" altLang="en-US" sz="2400" b="1" dirty="0"/>
              <a:t>offline reading bookshelf</a:t>
            </a:r>
            <a:r>
              <a:rPr lang="en-GB" altLang="en-US" sz="2400" dirty="0"/>
              <a:t>. </a:t>
            </a:r>
            <a:endParaRPr lang="en-US"/>
          </a:p>
          <a:p>
            <a:pPr marL="342900" indent="-342900">
              <a:buFont typeface="Arial" panose="020B0604020202020204" pitchFamily="34" charset="0"/>
              <a:buChar char="•"/>
            </a:pPr>
            <a:endParaRPr lang="en-GB" altLang="en-US" sz="2400" i="1" dirty="0">
              <a:solidFill>
                <a:srgbClr val="FF0000"/>
              </a:solidFill>
            </a:endParaRPr>
          </a:p>
          <a:p>
            <a:pPr marL="342900" indent="-342900">
              <a:buFont typeface="Arial" panose="020B0604020202020204" pitchFamily="34" charset="0"/>
              <a:buChar char="•"/>
            </a:pPr>
            <a:r>
              <a:rPr lang="en-GB" altLang="en-US" sz="2400" dirty="0"/>
              <a:t>The eReader app allows students </a:t>
            </a:r>
            <a:r>
              <a:rPr lang="en-GB" altLang="en-US" sz="2400" b="1" dirty="0"/>
              <a:t>to highlight, bookmark and make notes </a:t>
            </a:r>
            <a:r>
              <a:rPr lang="en-GB" altLang="en-US" sz="2400" dirty="0"/>
              <a:t>within the online version of the textbook. </a:t>
            </a:r>
          </a:p>
          <a:p>
            <a:endParaRPr lang="en-GB" altLang="en-US" sz="2400" dirty="0"/>
          </a:p>
          <a:p>
            <a:pPr marL="342900" indent="-342900">
              <a:buFont typeface="Arial" panose="020B0604020202020204" pitchFamily="34" charset="0"/>
              <a:buChar char="•"/>
            </a:pPr>
            <a:r>
              <a:rPr lang="en-GB" altLang="en-US" sz="2400" dirty="0"/>
              <a:t>For students with institutional access, they will be able to read the book via their institutional login, but will need a Cambridge Higher Education account to access the full functionality</a:t>
            </a:r>
          </a:p>
          <a:p>
            <a:pPr marL="342900" indent="-342900">
              <a:buFont typeface="Arial" panose="020B0604020202020204" pitchFamily="34" charset="0"/>
              <a:buChar char="•"/>
            </a:pPr>
            <a:endParaRPr lang="en-GB" altLang="en-US" sz="2400" dirty="0"/>
          </a:p>
          <a:p>
            <a:pPr marL="342900" indent="-342900">
              <a:buFont typeface="Arial" panose="020B0604020202020204" pitchFamily="34" charset="0"/>
              <a:buChar char="•"/>
            </a:pPr>
            <a:r>
              <a:rPr lang="en-GB" altLang="en-US" sz="2400" dirty="0"/>
              <a:t>Our </a:t>
            </a:r>
            <a:r>
              <a:rPr lang="en-GB" altLang="en-US" sz="2400" dirty="0" err="1"/>
              <a:t>eTextbooks</a:t>
            </a:r>
            <a:r>
              <a:rPr lang="en-GB" altLang="en-US" sz="2400" dirty="0"/>
              <a:t> are also available for purchase by individuals who would like perpetual access</a:t>
            </a:r>
          </a:p>
          <a:p>
            <a:endParaRPr lang="en-GB" altLang="en-US" sz="2400" dirty="0"/>
          </a:p>
        </p:txBody>
      </p:sp>
    </p:spTree>
    <p:extLst>
      <p:ext uri="{BB962C8B-B14F-4D97-AF65-F5344CB8AC3E}">
        <p14:creationId xmlns:p14="http://schemas.microsoft.com/office/powerpoint/2010/main" val="37031034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3273"/>
            <a:ext cx="12231984" cy="6793380"/>
          </a:xfrm>
          <a:prstGeom prst="rect">
            <a:avLst/>
          </a:prstGeom>
        </p:spPr>
      </p:pic>
      <p:sp>
        <p:nvSpPr>
          <p:cNvPr id="5" name="Rectangle 4"/>
          <p:cNvSpPr/>
          <p:nvPr/>
        </p:nvSpPr>
        <p:spPr>
          <a:xfrm>
            <a:off x="976222" y="1242029"/>
            <a:ext cx="10239555" cy="4678204"/>
          </a:xfrm>
          <a:prstGeom prst="rect">
            <a:avLst/>
          </a:prstGeom>
        </p:spPr>
        <p:txBody>
          <a:bodyPr wrap="square">
            <a:spAutoFit/>
          </a:bodyPr>
          <a:lstStyle/>
          <a:p>
            <a:pPr marL="342900" indent="-342900">
              <a:buFont typeface="Arial" panose="020B0604020202020204" pitchFamily="34" charset="0"/>
              <a:buChar char="•"/>
            </a:pPr>
            <a:r>
              <a:rPr lang="en-GB" altLang="en-US" sz="2200" dirty="0"/>
              <a:t>You will be able to access the textbook online via your institutional login or personal account. </a:t>
            </a:r>
          </a:p>
          <a:p>
            <a:pPr marL="342900" indent="-342900">
              <a:buFont typeface="Arial" panose="020B0604020202020204" pitchFamily="34" charset="0"/>
              <a:buChar char="•"/>
            </a:pPr>
            <a:endParaRPr lang="en-GB" altLang="en-US" sz="2200" dirty="0"/>
          </a:p>
          <a:p>
            <a:pPr marL="342900" indent="-342900">
              <a:buFont typeface="Arial" panose="020B0604020202020204" pitchFamily="34" charset="0"/>
              <a:buChar char="•"/>
            </a:pPr>
            <a:r>
              <a:rPr lang="en-GB" altLang="en-US" sz="2200" dirty="0"/>
              <a:t>In order to access the full functionality of Cambridge Spiral </a:t>
            </a:r>
            <a:r>
              <a:rPr lang="en-GB" altLang="en-US" sz="2200" dirty="0" err="1"/>
              <a:t>eReader</a:t>
            </a:r>
            <a:r>
              <a:rPr lang="en-GB" altLang="en-US" sz="2200" dirty="0"/>
              <a:t>, you will also need to </a:t>
            </a:r>
            <a:r>
              <a:rPr lang="en-GB" altLang="en-US" sz="2200" dirty="0">
                <a:solidFill>
                  <a:schemeClr val="accent6">
                    <a:lumMod val="60000"/>
                    <a:lumOff val="40000"/>
                  </a:schemeClr>
                </a:solidFill>
                <a:hlinkClick r:id="rId3"/>
              </a:rPr>
              <a:t>create a Cambridge University Press Higher Education account.</a:t>
            </a:r>
            <a:r>
              <a:rPr lang="en-GB" altLang="en-US" sz="2200" dirty="0">
                <a:solidFill>
                  <a:schemeClr val="accent6">
                    <a:lumMod val="60000"/>
                    <a:lumOff val="40000"/>
                  </a:schemeClr>
                </a:solidFill>
              </a:rPr>
              <a:t> </a:t>
            </a:r>
          </a:p>
          <a:p>
            <a:pPr marL="342900" indent="-342900">
              <a:buFont typeface="Arial" panose="020B0604020202020204" pitchFamily="34" charset="0"/>
              <a:buChar char="•"/>
            </a:pPr>
            <a:endParaRPr lang="en-GB" altLang="en-US" sz="2200" dirty="0"/>
          </a:p>
          <a:p>
            <a:pPr marL="342900" indent="-342900">
              <a:buFont typeface="Arial" panose="020B0604020202020204" pitchFamily="34" charset="0"/>
              <a:buChar char="•"/>
            </a:pPr>
            <a:r>
              <a:rPr lang="en-GB" altLang="en-US" sz="2200" dirty="0"/>
              <a:t>To access the textbook for </a:t>
            </a:r>
            <a:r>
              <a:rPr lang="en-GB" altLang="en-US" sz="2200" b="1" dirty="0"/>
              <a:t>offline reading, </a:t>
            </a:r>
            <a:r>
              <a:rPr lang="en-GB" altLang="en-US" sz="2200" dirty="0"/>
              <a:t>please </a:t>
            </a:r>
            <a:r>
              <a:rPr lang="en-GB" altLang="en-US" sz="2200" dirty="0">
                <a:hlinkClick r:id="rId4"/>
              </a:rPr>
              <a:t>download the Cambridge Spiral </a:t>
            </a:r>
            <a:r>
              <a:rPr lang="en-GB" altLang="en-US" sz="2200" dirty="0" err="1">
                <a:hlinkClick r:id="rId4"/>
              </a:rPr>
              <a:t>eReader</a:t>
            </a:r>
            <a:r>
              <a:rPr lang="en-GB" altLang="en-US" sz="2200" dirty="0">
                <a:hlinkClick r:id="rId4"/>
              </a:rPr>
              <a:t> app. </a:t>
            </a:r>
            <a:endParaRPr lang="en-GB" altLang="en-US" sz="2200" dirty="0"/>
          </a:p>
          <a:p>
            <a:pPr marL="342900" indent="-342900">
              <a:buFont typeface="Arial" panose="020B0604020202020204" pitchFamily="34" charset="0"/>
              <a:buChar char="•"/>
            </a:pPr>
            <a:endParaRPr lang="en-GB" altLang="en-US" sz="2200" dirty="0"/>
          </a:p>
          <a:p>
            <a:pPr marL="342900" indent="-342900">
              <a:buFont typeface="Arial" panose="020B0604020202020204" pitchFamily="34" charset="0"/>
              <a:buChar char="•"/>
            </a:pPr>
            <a:r>
              <a:rPr lang="en-GB" altLang="en-US" sz="2200" dirty="0"/>
              <a:t>For more access FAQs, </a:t>
            </a:r>
            <a:r>
              <a:rPr lang="en-GB" altLang="en-US" sz="2200" dirty="0">
                <a:hlinkClick r:id="rId5"/>
              </a:rPr>
              <a:t>please read here</a:t>
            </a:r>
            <a:endParaRPr lang="en-GB" altLang="en-US" sz="2200" dirty="0"/>
          </a:p>
          <a:p>
            <a:endParaRPr lang="en-GB" altLang="en-US" sz="2400" dirty="0"/>
          </a:p>
          <a:p>
            <a:r>
              <a:rPr lang="en-GB" altLang="en-US" i="1" dirty="0"/>
              <a:t>When signing up for a HE account, you will not be automatically opted into any marketing or sales from Cambridge University Press, unless you change your preferences. Our privacy notice can be found here: </a:t>
            </a:r>
            <a:r>
              <a:rPr lang="en-GB" altLang="en-US" i="1" dirty="0">
                <a:hlinkClick r:id="rId6"/>
              </a:rPr>
              <a:t>www.cambridge.org/about-us/legal-notices/privacy-notice</a:t>
            </a:r>
            <a:r>
              <a:rPr lang="en-GB" altLang="en-US" i="1" dirty="0"/>
              <a:t> </a:t>
            </a:r>
          </a:p>
        </p:txBody>
      </p:sp>
      <p:sp>
        <p:nvSpPr>
          <p:cNvPr id="6" name="Rectangle 5"/>
          <p:cNvSpPr/>
          <p:nvPr/>
        </p:nvSpPr>
        <p:spPr>
          <a:xfrm>
            <a:off x="2449777" y="409927"/>
            <a:ext cx="7292446" cy="769441"/>
          </a:xfrm>
          <a:prstGeom prst="rect">
            <a:avLst/>
          </a:prstGeom>
        </p:spPr>
        <p:txBody>
          <a:bodyPr wrap="none">
            <a:spAutoFit/>
          </a:bodyPr>
          <a:lstStyle/>
          <a:p>
            <a:r>
              <a:rPr lang="en-GB" altLang="en-US" sz="4400" b="1" dirty="0"/>
              <a:t>Accessing the Textbook Online</a:t>
            </a:r>
            <a:endParaRPr lang="en-GB" sz="4400" dirty="0"/>
          </a:p>
        </p:txBody>
      </p:sp>
    </p:spTree>
    <p:extLst>
      <p:ext uri="{BB962C8B-B14F-4D97-AF65-F5344CB8AC3E}">
        <p14:creationId xmlns:p14="http://schemas.microsoft.com/office/powerpoint/2010/main" val="1208460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4620"/>
            <a:ext cx="12231984" cy="6793380"/>
          </a:xfrm>
          <a:prstGeom prst="rect">
            <a:avLst/>
          </a:prstGeom>
        </p:spPr>
      </p:pic>
      <p:sp>
        <p:nvSpPr>
          <p:cNvPr id="6" name="Rectangle 5"/>
          <p:cNvSpPr/>
          <p:nvPr/>
        </p:nvSpPr>
        <p:spPr>
          <a:xfrm>
            <a:off x="1440655" y="554078"/>
            <a:ext cx="8971238" cy="769441"/>
          </a:xfrm>
          <a:prstGeom prst="rect">
            <a:avLst/>
          </a:prstGeom>
        </p:spPr>
        <p:txBody>
          <a:bodyPr wrap="none">
            <a:spAutoFit/>
          </a:bodyPr>
          <a:lstStyle/>
          <a:p>
            <a:r>
              <a:rPr lang="en-GB" altLang="en-US" sz="4400" b="1" dirty="0"/>
              <a:t>What Systems does the app work on?</a:t>
            </a:r>
            <a:endParaRPr lang="en-GB" sz="4400" dirty="0"/>
          </a:p>
        </p:txBody>
      </p:sp>
      <p:sp>
        <p:nvSpPr>
          <p:cNvPr id="7" name="Rectangle 6"/>
          <p:cNvSpPr/>
          <p:nvPr/>
        </p:nvSpPr>
        <p:spPr>
          <a:xfrm>
            <a:off x="724619" y="1524675"/>
            <a:ext cx="11352362" cy="3693319"/>
          </a:xfrm>
          <a:prstGeom prst="rect">
            <a:avLst/>
          </a:prstGeom>
        </p:spPr>
        <p:txBody>
          <a:bodyPr wrap="square">
            <a:spAutoFit/>
          </a:bodyPr>
          <a:lstStyle/>
          <a:p>
            <a:r>
              <a:rPr lang="en-GB" b="1" dirty="0"/>
              <a:t>Download Cambridge Spiral for Higher Education from Cambridge University Press </a:t>
            </a:r>
            <a:r>
              <a:rPr lang="en-GB" b="1" dirty="0">
                <a:solidFill>
                  <a:schemeClr val="accent6">
                    <a:lumMod val="60000"/>
                    <a:lumOff val="40000"/>
                  </a:schemeClr>
                </a:solidFill>
              </a:rPr>
              <a:t>Offline Windows App</a:t>
            </a:r>
          </a:p>
          <a:p>
            <a:r>
              <a:rPr lang="en-GB" dirty="0"/>
              <a:t>System Requirements: Windows 7+</a:t>
            </a:r>
          </a:p>
          <a:p>
            <a:r>
              <a:rPr lang="en-GB" dirty="0">
                <a:hlinkClick r:id="rId3" tooltip="download Cambridge spiral for Windows"/>
              </a:rPr>
              <a:t>Click here to download</a:t>
            </a:r>
            <a:r>
              <a:rPr lang="en-GB" dirty="0"/>
              <a:t> </a:t>
            </a:r>
          </a:p>
          <a:p>
            <a:endParaRPr lang="en-GB" dirty="0"/>
          </a:p>
          <a:p>
            <a:r>
              <a:rPr lang="en-GB" b="1" dirty="0"/>
              <a:t>Download Cambridge Spiral for Higher Education from Cambridge University Press </a:t>
            </a:r>
            <a:r>
              <a:rPr lang="en-GB" b="1" dirty="0">
                <a:solidFill>
                  <a:schemeClr val="accent6">
                    <a:lumMod val="60000"/>
                    <a:lumOff val="40000"/>
                  </a:schemeClr>
                </a:solidFill>
              </a:rPr>
              <a:t>Offline Desktop App (Apple Mac)</a:t>
            </a:r>
          </a:p>
          <a:p>
            <a:r>
              <a:rPr lang="en-GB" dirty="0"/>
              <a:t>System Requirements: Mac OS 10.12 Sierra and above.</a:t>
            </a:r>
          </a:p>
          <a:p>
            <a:r>
              <a:rPr lang="en-GB" dirty="0">
                <a:hlinkClick r:id="rId4" tooltip="download Cambridge spiral for MacOS"/>
              </a:rPr>
              <a:t>Click here to download</a:t>
            </a:r>
            <a:r>
              <a:rPr lang="en-GB" dirty="0"/>
              <a:t> </a:t>
            </a:r>
          </a:p>
          <a:p>
            <a:endParaRPr lang="en-GB" dirty="0"/>
          </a:p>
          <a:p>
            <a:r>
              <a:rPr lang="en-GB" b="1" dirty="0"/>
              <a:t>Download Cambridge Spiral for Higher Education from Cambridge University Press </a:t>
            </a:r>
            <a:r>
              <a:rPr lang="en-GB" b="1" dirty="0">
                <a:solidFill>
                  <a:schemeClr val="accent6">
                    <a:lumMod val="60000"/>
                    <a:lumOff val="40000"/>
                  </a:schemeClr>
                </a:solidFill>
              </a:rPr>
              <a:t>iOS App (iPhone/iPad)</a:t>
            </a:r>
          </a:p>
          <a:p>
            <a:r>
              <a:rPr lang="en-GB" dirty="0"/>
              <a:t>System Requirements: iOS 10.0 and above. </a:t>
            </a:r>
            <a:r>
              <a:rPr lang="en-GB" b="1" i="1" dirty="0"/>
              <a:t>Download the app from the Apple Store</a:t>
            </a:r>
            <a:endParaRPr lang="en-GB" dirty="0"/>
          </a:p>
          <a:p>
            <a:endParaRPr lang="en-GB" b="1" dirty="0"/>
          </a:p>
          <a:p>
            <a:r>
              <a:rPr lang="en-GB" b="1" dirty="0"/>
              <a:t>Cambridge Spiral for Higher Education from Cambridge University Press </a:t>
            </a:r>
            <a:r>
              <a:rPr lang="en-GB" b="1" dirty="0">
                <a:solidFill>
                  <a:schemeClr val="accent6">
                    <a:lumMod val="60000"/>
                    <a:lumOff val="40000"/>
                  </a:schemeClr>
                </a:solidFill>
              </a:rPr>
              <a:t>Android App</a:t>
            </a:r>
          </a:p>
          <a:p>
            <a:r>
              <a:rPr lang="en-GB" dirty="0"/>
              <a:t>System Requirements: Android version 8.0 and above. </a:t>
            </a:r>
            <a:r>
              <a:rPr lang="en-GB" b="1" i="1" dirty="0"/>
              <a:t>Download the app from Google Play</a:t>
            </a:r>
            <a:endParaRPr lang="en-GB" dirty="0"/>
          </a:p>
        </p:txBody>
      </p:sp>
    </p:spTree>
    <p:extLst>
      <p:ext uri="{BB962C8B-B14F-4D97-AF65-F5344CB8AC3E}">
        <p14:creationId xmlns:p14="http://schemas.microsoft.com/office/powerpoint/2010/main" val="23847030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790432e4-cbd4-4548-b3b8-f9526c68a7ce">
      <Terms xmlns="http://schemas.microsoft.com/office/infopath/2007/PartnerControls"/>
    </lcf76f155ced4ddcb4097134ff3c332f>
    <TaxCatchAll xmlns="7424b78e-8606-4fd1-9a19-b6b90bbc0a1b"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92AFE31B250B9468A58C83CA74BCADD" ma:contentTypeVersion="7" ma:contentTypeDescription="Create a new document." ma:contentTypeScope="" ma:versionID="47d13041623251cbfd9b9ac7e27d6d8c">
  <xsd:schema xmlns:xsd="http://www.w3.org/2001/XMLSchema" xmlns:xs="http://www.w3.org/2001/XMLSchema" xmlns:p="http://schemas.microsoft.com/office/2006/metadata/properties" xmlns:ns2="119e5d95-7212-4d9a-b2ea-0cd55d3b7f73" xmlns:ns3="eaaa66ee-310d-49c5-889a-6d37b948ddbb" xmlns:ns4="790432e4-cbd4-4548-b3b8-f9526c68a7ce" xmlns:ns5="7424b78e-8606-4fd1-9a19-b6b90bbc0a1b" targetNamespace="http://schemas.microsoft.com/office/2006/metadata/properties" ma:root="true" ma:fieldsID="d2edcb125ad56e569a1a0da67a045f4d" ns2:_="" ns3:_="" ns4:_="" ns5:_="">
    <xsd:import namespace="119e5d95-7212-4d9a-b2ea-0cd55d3b7f73"/>
    <xsd:import namespace="eaaa66ee-310d-49c5-889a-6d37b948ddbb"/>
    <xsd:import namespace="790432e4-cbd4-4548-b3b8-f9526c68a7ce"/>
    <xsd:import namespace="7424b78e-8606-4fd1-9a19-b6b90bbc0a1b"/>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4:MediaServiceLocation" minOccurs="0"/>
                <xsd:element ref="ns4:lcf76f155ced4ddcb4097134ff3c332f" minOccurs="0"/>
                <xsd:element ref="ns5: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9e5d95-7212-4d9a-b2ea-0cd55d3b7f7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aaa66ee-310d-49c5-889a-6d37b948ddbb"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90432e4-cbd4-4548-b3b8-f9526c68a7ce" elementFormDefault="qualified">
    <xsd:import namespace="http://schemas.microsoft.com/office/2006/documentManagement/types"/>
    <xsd:import namespace="http://schemas.microsoft.com/office/infopath/2007/PartnerControls"/>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a7882c5b-1fc0-4c64-8edd-3b527906c47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424b78e-8606-4fd1-9a19-b6b90bbc0a1b"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e71ef1ee-5850-407c-b643-9992001abb12}" ma:internalName="TaxCatchAll" ma:showField="CatchAllData" ma:web="eaaa66ee-310d-49c5-889a-6d37b948ddb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DDD2F9D-2CAE-432E-A81C-5879656D0D67}">
  <ds:schemaRefs>
    <ds:schemaRef ds:uri="http://purl.org/dc/elements/1.1/"/>
    <ds:schemaRef ds:uri="http://schemas.microsoft.com/office/2006/metadata/properties"/>
    <ds:schemaRef ds:uri="3bd9480d-03e0-43da-84b9-d31b26c2c220"/>
    <ds:schemaRef ds:uri="http://schemas.microsoft.com/office/infopath/2007/PartnerControls"/>
    <ds:schemaRef ds:uri="7fe41e9d-baf0-48d8-b5b8-a39b02ca8fe0"/>
    <ds:schemaRef ds:uri="http://purl.org/dc/terms/"/>
    <ds:schemaRef ds:uri="http://schemas.microsoft.com/office/2006/documentManagement/types"/>
    <ds:schemaRef ds:uri="http://schemas.openxmlformats.org/package/2006/metadata/core-properties"/>
    <ds:schemaRef ds:uri="http://www.w3.org/XML/1998/namespace"/>
    <ds:schemaRef ds:uri="http://purl.org/dc/dcmitype/"/>
    <ds:schemaRef ds:uri="790432e4-cbd4-4548-b3b8-f9526c68a7ce"/>
    <ds:schemaRef ds:uri="7424b78e-8606-4fd1-9a19-b6b90bbc0a1b"/>
  </ds:schemaRefs>
</ds:datastoreItem>
</file>

<file path=customXml/itemProps2.xml><?xml version="1.0" encoding="utf-8"?>
<ds:datastoreItem xmlns:ds="http://schemas.openxmlformats.org/officeDocument/2006/customXml" ds:itemID="{427A7A15-FA26-4669-A567-61CEA7C04A85}">
  <ds:schemaRefs>
    <ds:schemaRef ds:uri="http://schemas.microsoft.com/sharepoint/v3/contenttype/forms"/>
  </ds:schemaRefs>
</ds:datastoreItem>
</file>

<file path=customXml/itemProps3.xml><?xml version="1.0" encoding="utf-8"?>
<ds:datastoreItem xmlns:ds="http://schemas.openxmlformats.org/officeDocument/2006/customXml" ds:itemID="{7C7C9361-4077-4E51-BAC6-FB5F5C2CC07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19e5d95-7212-4d9a-b2ea-0cd55d3b7f73"/>
    <ds:schemaRef ds:uri="eaaa66ee-310d-49c5-889a-6d37b948ddbb"/>
    <ds:schemaRef ds:uri="790432e4-cbd4-4548-b3b8-f9526c68a7ce"/>
    <ds:schemaRef ds:uri="7424b78e-8606-4fd1-9a19-b6b90bbc0a1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232</TotalTime>
  <Words>709</Words>
  <Application>Microsoft Office PowerPoint</Application>
  <PresentationFormat>Widescreen</PresentationFormat>
  <Paragraphs>46</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Cambridge University Press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Newby</dc:creator>
  <cp:lastModifiedBy>Naveena Pilla</cp:lastModifiedBy>
  <cp:revision>41</cp:revision>
  <dcterms:created xsi:type="dcterms:W3CDTF">2019-10-02T09:28:52Z</dcterms:created>
  <dcterms:modified xsi:type="dcterms:W3CDTF">2022-11-23T13:49:30Z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0x010100492AFE31B250B9468A58C83CA74BCADD</vt:lpwstr>
  </property>
  <property fmtid="{D5CDD505-2E9C-101B-9397-08002B2CF9AE}" pid="3" name="MediaServiceImageTags">
    <vt:lpwstr/>
  </property>
</Properties>
</file>