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1" r:id="rId4"/>
    <p:sldMasterId id="2147483711" r:id="rId5"/>
    <p:sldMasterId id="2147483648" r:id="rId6"/>
  </p:sldMasterIdLst>
  <p:notesMasterIdLst>
    <p:notesMasterId r:id="rId30"/>
  </p:notesMasterIdLst>
  <p:handoutMasterIdLst>
    <p:handoutMasterId r:id="rId31"/>
  </p:handoutMasterIdLst>
  <p:sldIdLst>
    <p:sldId id="3287" r:id="rId7"/>
    <p:sldId id="3320" r:id="rId8"/>
    <p:sldId id="3291" r:id="rId9"/>
    <p:sldId id="3335" r:id="rId10"/>
    <p:sldId id="3295" r:id="rId11"/>
    <p:sldId id="3284" r:id="rId12"/>
    <p:sldId id="3345" r:id="rId13"/>
    <p:sldId id="3354" r:id="rId14"/>
    <p:sldId id="3337" r:id="rId15"/>
    <p:sldId id="3355" r:id="rId16"/>
    <p:sldId id="3352" r:id="rId17"/>
    <p:sldId id="3362" r:id="rId18"/>
    <p:sldId id="3360" r:id="rId19"/>
    <p:sldId id="3310" r:id="rId20"/>
    <p:sldId id="3361" r:id="rId21"/>
    <p:sldId id="3357" r:id="rId22"/>
    <p:sldId id="3365" r:id="rId23"/>
    <p:sldId id="3356" r:id="rId24"/>
    <p:sldId id="3297" r:id="rId25"/>
    <p:sldId id="3346" r:id="rId26"/>
    <p:sldId id="3314" r:id="rId27"/>
    <p:sldId id="3366" r:id="rId28"/>
    <p:sldId id="3347"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728F04-474D-EC52-6326-A934C5BC47FE}" name="Adrian Nicholls" initials="AN" userId="S::nicholls.a@cambridgeenglish.org::813a257b-99f4-4b2b-a3c9-f84d490af3fa" providerId="AD"/>
  <p188:author id="{1F223121-D98F-6FFD-13C4-8A777EDF1193}" name="Jennie Tennant" initials="JT" userId="S::tennant.j@cambridgeenglish.org::3e904b69-3ac2-4e15-8e19-e042c4b19b5f" providerId="AD"/>
  <p188:author id="{D5F366D8-BA2F-3A2C-7D9E-106315C1300D}" name="Kirsty Barker" initials="KB" userId="S::kbarker@cambridge.org::e58af9f4-3ab0-4290-8b13-d98436e226ae" providerId="AD"/>
  <p188:author id="{48DE15F3-B7AF-8C35-B5A8-8226D993DDE3}" name="Hannah Elizabeth Tuck" initials="HET" userId="S::htuck@cambridge.org::b381ff68-b83d-434c-adb7-e3d043bd03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Unchern" initials="AU" lastIdx="16" clrIdx="0">
    <p:extLst>
      <p:ext uri="{19B8F6BF-5375-455C-9EA6-DF929625EA0E}">
        <p15:presenceInfo xmlns:p15="http://schemas.microsoft.com/office/powerpoint/2012/main" userId="S::aunchern@cambridge.org::8d594643-80f9-422b-9ac7-f5f34cc5b46e" providerId="AD"/>
      </p:ext>
    </p:extLst>
  </p:cmAuthor>
  <p:cmAuthor id="2" name="Adrian Nicholls" initials="AN" lastIdx="14" clrIdx="1">
    <p:extLst>
      <p:ext uri="{19B8F6BF-5375-455C-9EA6-DF929625EA0E}">
        <p15:presenceInfo xmlns:p15="http://schemas.microsoft.com/office/powerpoint/2012/main" userId="S::nicholls.a@cambridgeenglish.org::813a257b-99f4-4b2b-a3c9-f84d490af3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E8D8"/>
    <a:srgbClr val="6F0615"/>
    <a:srgbClr val="7F091C"/>
    <a:srgbClr val="F7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BF6A2-675D-48BD-ACF4-FD324017E49D}" v="2" dt="2024-01-23T17:17:05.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21" autoAdjust="0"/>
  </p:normalViewPr>
  <p:slideViewPr>
    <p:cSldViewPr snapToGrid="0">
      <p:cViewPr varScale="1">
        <p:scale>
          <a:sx n="104" d="100"/>
          <a:sy n="104" d="100"/>
        </p:scale>
        <p:origin x="83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198C7D-EF80-F760-4FA8-3D42A13C59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934238F-BE34-84BC-4C0A-592106AFFA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6E55F9-826E-493B-A09D-ABE48B762943}" type="datetimeFigureOut">
              <a:rPr lang="en-GB" smtClean="0"/>
              <a:t>24/01/2024</a:t>
            </a:fld>
            <a:endParaRPr lang="en-GB"/>
          </a:p>
        </p:txBody>
      </p:sp>
      <p:sp>
        <p:nvSpPr>
          <p:cNvPr id="4" name="Footer Placeholder 3">
            <a:extLst>
              <a:ext uri="{FF2B5EF4-FFF2-40B4-BE49-F238E27FC236}">
                <a16:creationId xmlns:a16="http://schemas.microsoft.com/office/drawing/2014/main" id="{31A89AFF-F53F-4347-F415-0D92114B55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1A7F61-7763-F028-C268-2E02F5842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33739A-EC40-40C6-B079-B864DF7DDAC9}" type="slidenum">
              <a:rPr lang="en-GB" smtClean="0"/>
              <a:t>‹#›</a:t>
            </a:fld>
            <a:endParaRPr lang="en-GB"/>
          </a:p>
        </p:txBody>
      </p:sp>
    </p:spTree>
    <p:extLst>
      <p:ext uri="{BB962C8B-B14F-4D97-AF65-F5344CB8AC3E}">
        <p14:creationId xmlns:p14="http://schemas.microsoft.com/office/powerpoint/2010/main" val="2704796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B4F62-0A45-E642-AA4D-16E0E4154D3E}" type="datetimeFigureOut">
              <a:t>1/24/2024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EE881-EDBA-1D4B-BD3D-75711B274AEB}" type="slidenum">
              <a:t>‹#›</a:t>
            </a:fld>
            <a:endParaRPr lang="en-GB"/>
          </a:p>
        </p:txBody>
      </p:sp>
    </p:spTree>
    <p:extLst>
      <p:ext uri="{BB962C8B-B14F-4D97-AF65-F5344CB8AC3E}">
        <p14:creationId xmlns:p14="http://schemas.microsoft.com/office/powerpoint/2010/main" val="2285503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mailto:no-reply@email.copyright.com" TargetMode="External"/><Relationship Id="rId3" Type="http://schemas.openxmlformats.org/officeDocument/2006/relationships/hyperlink" Target="https://www.cambridge.org/core/services/authors/publishing-ethics/research-publishing-ethics-guidelines-for-journals/affiliations" TargetMode="External"/><Relationship Id="rId7" Type="http://schemas.openxmlformats.org/officeDocument/2006/relationships/hyperlink" Target="https://www.cambridge.org/core/services/open-access-policies/open-access-resources/creative-commons-license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reativecommons.org/licenses/by-nc-nd/4.0/" TargetMode="External"/><Relationship Id="rId5" Type="http://schemas.openxmlformats.org/officeDocument/2006/relationships/hyperlink" Target="https://creativecommons.org/licenses/by-nc-sa/4.0/" TargetMode="External"/><Relationship Id="rId4" Type="http://schemas.openxmlformats.org/officeDocument/2006/relationships/hyperlink" Target="https://creativecommons.org/licenses/by/4.0/" TargetMode="External"/><Relationship Id="rId9" Type="http://schemas.openxmlformats.org/officeDocument/2006/relationships/hyperlink" Target="https://forms.office.com/pages/responsepage.aspx?id=eMzWdblx5kKqKrmImg8ID8mCrum_VCNLilgj00zgjzFURDlGMllCUEZGQVQ3WDA0TDMzWEpQQVlLRCQlQCN0PWcu&amp;web=1&amp;wdLOR=c35B5F562-1EAB-48A2-9F88-F0A2D1C3960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1</a:t>
            </a:fld>
            <a:endParaRPr lang="en-US"/>
          </a:p>
        </p:txBody>
      </p:sp>
    </p:spTree>
    <p:extLst>
      <p:ext uri="{BB962C8B-B14F-4D97-AF65-F5344CB8AC3E}">
        <p14:creationId xmlns:p14="http://schemas.microsoft.com/office/powerpoint/2010/main" val="41038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Am I still eligible to publish OA through a TA if I am a student/visitor/other?</a:t>
            </a:r>
            <a:endParaRPr lang="en-US" b="1" dirty="0">
              <a:cs typeface="Calibri" panose="020F0502020204030204"/>
            </a:endParaRPr>
          </a:p>
          <a:p>
            <a:endParaRPr lang="en-GB" b="1" dirty="0">
              <a:cs typeface="Calibri"/>
            </a:endParaRPr>
          </a:p>
          <a:p>
            <a:pPr>
              <a:buFont typeface="Arial"/>
            </a:pPr>
            <a:r>
              <a:rPr lang="en-GB" dirty="0"/>
              <a:t>As publisher, we do not make distinctions between different types of academic positions when assessing eligibility – it is broadly determined by the corresponding author’s affiliation printed on the manuscript. Final approval for the APC waiver however is left to the discretion of the author’s library, who may prefer to reserve their OA funding to certain members of faculty. If in doubt, please get in touch with them directly before opting into Gold OA publishing. Please see </a:t>
            </a:r>
            <a:r>
              <a:rPr lang="en-GB" u="sng" dirty="0">
                <a:hlinkClick r:id="rId3"/>
              </a:rPr>
              <a:t>our affiliations policy</a:t>
            </a:r>
            <a:r>
              <a:rPr lang="en-GB" dirty="0"/>
              <a:t> for further information.</a:t>
            </a:r>
            <a:endParaRPr lang="en-US" dirty="0">
              <a:cs typeface="Calibri"/>
            </a:endParaRPr>
          </a:p>
          <a:p>
            <a:endParaRPr lang="en-US" dirty="0">
              <a:cs typeface="Calibri"/>
            </a:endParaRPr>
          </a:p>
          <a:p>
            <a:r>
              <a:rPr lang="en-GB" b="1" dirty="0"/>
              <a:t>2. Am I still eligible if I am no longer affiliated with my institution?</a:t>
            </a:r>
            <a:endParaRPr lang="en-US" b="1" dirty="0">
              <a:cs typeface="Calibri"/>
            </a:endParaRPr>
          </a:p>
          <a:p>
            <a:r>
              <a:rPr lang="en-GB" dirty="0"/>
              <a:t>Eligibility is based on the corresponding author's affiliation printed on the manuscript. As this typically reflects where the research was conducted, we still consider an author even if they have moved to another position after their manuscript is accepted. As above, however, final approval is nevertheless left to the discretion of the library. If in doubt, please get in touch with them directly before opting into Gold OA publishing. Please see </a:t>
            </a:r>
            <a:r>
              <a:rPr lang="en-GB" u="sng" dirty="0">
                <a:hlinkClick r:id="rId3"/>
              </a:rPr>
              <a:t>our affiliations policy</a:t>
            </a:r>
            <a:r>
              <a:rPr lang="en-GB" dirty="0"/>
              <a:t> for further information.</a:t>
            </a:r>
            <a:endParaRPr lang="en-US" dirty="0"/>
          </a:p>
          <a:p>
            <a:endParaRPr lang="en-US" dirty="0">
              <a:cs typeface="Calibri"/>
            </a:endParaRPr>
          </a:p>
          <a:p>
            <a:r>
              <a:rPr lang="en-GB" b="1" dirty="0"/>
              <a:t>3. Which Creative Commons Licenses can I publish my article using?</a:t>
            </a:r>
            <a:endParaRPr lang="en-US" b="1" dirty="0">
              <a:cs typeface="Calibri"/>
            </a:endParaRPr>
          </a:p>
          <a:p>
            <a:r>
              <a:rPr lang="en-GB" dirty="0"/>
              <a:t>Most of our journals offer OA publication using either </a:t>
            </a:r>
            <a:r>
              <a:rPr lang="en-GB" u="sng" dirty="0">
                <a:hlinkClick r:id="rId4"/>
              </a:rPr>
              <a:t>CC-BY</a:t>
            </a:r>
            <a:r>
              <a:rPr lang="en-GB" dirty="0"/>
              <a:t>, </a:t>
            </a:r>
            <a:r>
              <a:rPr lang="en-GB" u="sng" dirty="0">
                <a:hlinkClick r:id="rId5"/>
              </a:rPr>
              <a:t>CC-BY-NC-SA</a:t>
            </a:r>
            <a:r>
              <a:rPr lang="en-GB" dirty="0"/>
              <a:t> or </a:t>
            </a:r>
            <a:r>
              <a:rPr lang="en-GB" u="sng" dirty="0">
                <a:hlinkClick r:id="rId6"/>
              </a:rPr>
              <a:t>CC-BY-NC-ND</a:t>
            </a:r>
            <a:r>
              <a:rPr lang="en-GB" dirty="0"/>
              <a:t>. More detail regarding each license type can be found </a:t>
            </a:r>
            <a:r>
              <a:rPr lang="en-GB" u="sng" dirty="0">
                <a:hlinkClick r:id="rId7"/>
              </a:rPr>
              <a:t>here</a:t>
            </a:r>
            <a:r>
              <a:rPr lang="en-GB" dirty="0"/>
              <a:t>. We leave the choice of license to the author’s discretion, however for funder compliance purposes some institutions may require their authors to choose CC-BY as a default. If in doubt, get in touch with your library for confirmation first.</a:t>
            </a:r>
            <a:endParaRPr lang="en-US" dirty="0"/>
          </a:p>
          <a:p>
            <a:endParaRPr lang="en-GB" dirty="0">
              <a:cs typeface="Calibri"/>
            </a:endParaRPr>
          </a:p>
          <a:p>
            <a:r>
              <a:rPr lang="en-GB" b="1" dirty="0"/>
              <a:t>4. I requested to publish OA through my institution’s agreement, but my library declined my funding. What do I do?</a:t>
            </a:r>
            <a:endParaRPr lang="en-GB" b="1" dirty="0">
              <a:cs typeface="Calibri"/>
            </a:endParaRPr>
          </a:p>
          <a:p>
            <a:r>
              <a:rPr lang="en-GB" dirty="0"/>
              <a:t>It depends on the scenario. If you would like to contest the decision, please be in touch with your library using the contact e-mail provided in the ‘Funding Decision Summary’ e-mail you will have received from </a:t>
            </a:r>
            <a:r>
              <a:rPr lang="en-GB" dirty="0" err="1"/>
              <a:t>Rightslink</a:t>
            </a:r>
            <a:r>
              <a:rPr lang="en-GB" dirty="0"/>
              <a:t> CCC (</a:t>
            </a:r>
            <a:r>
              <a:rPr lang="en-GB" u="sng" dirty="0">
                <a:hlinkClick r:id="rId8"/>
              </a:rPr>
              <a:t>no-reply@email.copyright.com</a:t>
            </a:r>
            <a:r>
              <a:rPr lang="en-GB" dirty="0"/>
              <a:t>). If you are publishing in one of our hybrid journals, please be in touch with your regular Cambridge production contact requesting to publish your article non-OA instead. Our standard publishing license is offered free of charge. If you are publishing in one of our Gold OA or Research Open journals, </a:t>
            </a:r>
            <a:r>
              <a:rPr lang="en-GB" u="sng" dirty="0">
                <a:hlinkClick r:id="rId9"/>
              </a:rPr>
              <a:t>click here</a:t>
            </a:r>
            <a:r>
              <a:rPr lang="en-GB" dirty="0"/>
              <a:t> to apply for a discretionary waiver.</a:t>
            </a:r>
            <a:endParaRPr lang="en-GB"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17</a:t>
            </a:fld>
            <a:endParaRPr lang="en-US"/>
          </a:p>
        </p:txBody>
      </p:sp>
    </p:spTree>
    <p:extLst>
      <p:ext uri="{BB962C8B-B14F-4D97-AF65-F5344CB8AC3E}">
        <p14:creationId xmlns:p14="http://schemas.microsoft.com/office/powerpoint/2010/main" val="163358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New report format forthcoming</a:t>
            </a:r>
          </a:p>
        </p:txBody>
      </p:sp>
      <p:sp>
        <p:nvSpPr>
          <p:cNvPr id="4" name="Slide Number Placeholder 3"/>
          <p:cNvSpPr>
            <a:spLocks noGrp="1"/>
          </p:cNvSpPr>
          <p:nvPr>
            <p:ph type="sldNum" sz="quarter" idx="5"/>
          </p:nvPr>
        </p:nvSpPr>
        <p:spPr/>
        <p:txBody>
          <a:bodyPr/>
          <a:lstStyle/>
          <a:p>
            <a:fld id="{4A4EE881-EDBA-1D4B-BD3D-75711B274AEB}" type="slidenum">
              <a:rPr lang="en-US"/>
              <a:t>20</a:t>
            </a:fld>
            <a:endParaRPr lang="en-US"/>
          </a:p>
        </p:txBody>
      </p:sp>
    </p:spTree>
    <p:extLst>
      <p:ext uri="{BB962C8B-B14F-4D97-AF65-F5344CB8AC3E}">
        <p14:creationId xmlns:p14="http://schemas.microsoft.com/office/powerpoint/2010/main" val="378311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 most important things you can do after this call...</a:t>
            </a:r>
          </a:p>
          <a:p>
            <a:pPr marL="171450" indent="-171450">
              <a:buFont typeface="Calibri"/>
              <a:buChar char="-"/>
            </a:pPr>
            <a:r>
              <a:rPr lang="en-US" dirty="0">
                <a:cs typeface="Calibri"/>
              </a:rPr>
              <a:t>We have templated copy at the ready (part of librarian toolkit) + resources and guides are also in the librarian toolkit</a:t>
            </a:r>
          </a:p>
          <a:p>
            <a:pPr marL="171450" indent="-171450">
              <a:buFont typeface="Calibri"/>
              <a:buChar char="-"/>
            </a:pPr>
            <a:r>
              <a:rPr lang="en-US" dirty="0">
                <a:cs typeface="Calibri"/>
              </a:rPr>
              <a:t>Whatever ways admins currently communicate with authors, we have resources to support that (e.g. social media, email, </a:t>
            </a:r>
            <a:r>
              <a:rPr lang="en-US" dirty="0" err="1">
                <a:cs typeface="Calibri"/>
              </a:rPr>
              <a:t>etc</a:t>
            </a:r>
            <a:r>
              <a:rPr lang="en-US" dirty="0">
                <a:cs typeface="Calibri"/>
              </a:rPr>
              <a:t>)</a:t>
            </a:r>
          </a:p>
          <a:p>
            <a:pPr marL="171450" indent="-171450">
              <a:buFont typeface="Calibri"/>
              <a:buChar char="-"/>
            </a:pPr>
            <a:r>
              <a:rPr lang="en-US" dirty="0">
                <a:cs typeface="Calibri"/>
              </a:rPr>
              <a:t>Suggest attendees include link to their respective Core page</a:t>
            </a:r>
          </a:p>
          <a:p>
            <a:pPr marL="171450" indent="-171450">
              <a:buFont typeface="Calibri"/>
              <a:buChar char="-"/>
            </a:pPr>
            <a:endParaRPr lang="en-US" dirty="0">
              <a:cs typeface="Calibri"/>
            </a:endParaRPr>
          </a:p>
          <a:p>
            <a:pPr marL="171450" indent="-171450">
              <a:buFont typeface="Calibri"/>
              <a:buChar char="-"/>
            </a:pPr>
            <a:endParaRPr lang="en-US" dirty="0">
              <a:cs typeface="Calibri"/>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22</a:t>
            </a:fld>
            <a:endParaRPr lang="en-US"/>
          </a:p>
        </p:txBody>
      </p:sp>
    </p:spTree>
    <p:extLst>
      <p:ext uri="{BB962C8B-B14F-4D97-AF65-F5344CB8AC3E}">
        <p14:creationId xmlns:p14="http://schemas.microsoft.com/office/powerpoint/2010/main" val="362508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3</a:t>
            </a:fld>
            <a:endParaRPr lang="en-US"/>
          </a:p>
        </p:txBody>
      </p:sp>
    </p:spTree>
    <p:extLst>
      <p:ext uri="{BB962C8B-B14F-4D97-AF65-F5344CB8AC3E}">
        <p14:creationId xmlns:p14="http://schemas.microsoft.com/office/powerpoint/2010/main" val="52495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5</a:t>
            </a:fld>
            <a:endParaRPr lang="en-US"/>
          </a:p>
        </p:txBody>
      </p:sp>
    </p:spTree>
    <p:extLst>
      <p:ext uri="{BB962C8B-B14F-4D97-AF65-F5344CB8AC3E}">
        <p14:creationId xmlns:p14="http://schemas.microsoft.com/office/powerpoint/2010/main" val="290545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7</a:t>
            </a:fld>
            <a:endParaRPr lang="en-US"/>
          </a:p>
        </p:txBody>
      </p:sp>
    </p:spTree>
    <p:extLst>
      <p:ext uri="{BB962C8B-B14F-4D97-AF65-F5344CB8AC3E}">
        <p14:creationId xmlns:p14="http://schemas.microsoft.com/office/powerpoint/2010/main" val="122525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9</a:t>
            </a:fld>
            <a:endParaRPr lang="en-US"/>
          </a:p>
        </p:txBody>
      </p:sp>
    </p:spTree>
    <p:extLst>
      <p:ext uri="{BB962C8B-B14F-4D97-AF65-F5344CB8AC3E}">
        <p14:creationId xmlns:p14="http://schemas.microsoft.com/office/powerpoint/2010/main" val="941538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Tree>
    <p:extLst>
      <p:ext uri="{BB962C8B-B14F-4D97-AF65-F5344CB8AC3E}">
        <p14:creationId xmlns:p14="http://schemas.microsoft.com/office/powerpoint/2010/main" val="218578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13</a:t>
            </a:fld>
            <a:endParaRPr lang="en-US"/>
          </a:p>
        </p:txBody>
      </p:sp>
    </p:spTree>
    <p:extLst>
      <p:ext uri="{BB962C8B-B14F-4D97-AF65-F5344CB8AC3E}">
        <p14:creationId xmlns:p14="http://schemas.microsoft.com/office/powerpoint/2010/main" val="361957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14</a:t>
            </a:fld>
            <a:endParaRPr lang="en-US"/>
          </a:p>
        </p:txBody>
      </p:sp>
    </p:spTree>
    <p:extLst>
      <p:ext uri="{BB962C8B-B14F-4D97-AF65-F5344CB8AC3E}">
        <p14:creationId xmlns:p14="http://schemas.microsoft.com/office/powerpoint/2010/main" val="1055904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 most important things you can do after this call...</a:t>
            </a:r>
          </a:p>
          <a:p>
            <a:pPr marL="171450" indent="-171450">
              <a:buFont typeface="Calibri"/>
              <a:buChar char="-"/>
            </a:pPr>
            <a:r>
              <a:rPr lang="en-US" dirty="0">
                <a:cs typeface="Calibri"/>
              </a:rPr>
              <a:t>We have templated copy at the ready (part of librarian toolkit) + resources and guides are also in the librarian toolkit</a:t>
            </a:r>
          </a:p>
          <a:p>
            <a:pPr marL="171450" indent="-171450">
              <a:buFont typeface="Calibri"/>
              <a:buChar char="-"/>
            </a:pPr>
            <a:r>
              <a:rPr lang="en-US" dirty="0">
                <a:cs typeface="Calibri"/>
              </a:rPr>
              <a:t>Whatever ways admins currently communicate with authors, we have resources to support that (e.g. social media, email, </a:t>
            </a:r>
            <a:r>
              <a:rPr lang="en-US" dirty="0" err="1">
                <a:cs typeface="Calibri"/>
              </a:rPr>
              <a:t>etc</a:t>
            </a:r>
            <a:r>
              <a:rPr lang="en-US" dirty="0">
                <a:cs typeface="Calibri"/>
              </a:rPr>
              <a:t>)</a:t>
            </a:r>
          </a:p>
          <a:p>
            <a:pPr marL="171450" indent="-171450">
              <a:buFont typeface="Calibri"/>
              <a:buChar char="-"/>
            </a:pPr>
            <a:r>
              <a:rPr lang="en-US" dirty="0">
                <a:cs typeface="Calibri"/>
              </a:rPr>
              <a:t>Suggest attendees include link to their respective Core page</a:t>
            </a:r>
          </a:p>
          <a:p>
            <a:pPr marL="171450" indent="-171450">
              <a:buFont typeface="Calibri"/>
              <a:buChar char="-"/>
            </a:pPr>
            <a:endParaRPr lang="en-US" dirty="0">
              <a:cs typeface="Calibri"/>
            </a:endParaRPr>
          </a:p>
          <a:p>
            <a:pPr marL="171450" indent="-171450">
              <a:buFont typeface="Calibri"/>
              <a:buChar char="-"/>
            </a:pPr>
            <a:endParaRPr lang="en-US" dirty="0">
              <a:cs typeface="Calibri"/>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4A4EE881-EDBA-1D4B-BD3D-75711B274AEB}" type="slidenum">
              <a:rPr lang="en-US"/>
              <a:t>15</a:t>
            </a:fld>
            <a:endParaRPr lang="en-US"/>
          </a:p>
        </p:txBody>
      </p:sp>
    </p:spTree>
    <p:extLst>
      <p:ext uri="{BB962C8B-B14F-4D97-AF65-F5344CB8AC3E}">
        <p14:creationId xmlns:p14="http://schemas.microsoft.com/office/powerpoint/2010/main" val="991565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D95BC-A545-C241-83FB-434686CF52C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494748" y="2439728"/>
            <a:ext cx="9563652" cy="505520"/>
          </a:xfrm>
        </p:spPr>
        <p:txBody>
          <a:bodyPr anchor="t" anchorCtr="0">
            <a:noAutofit/>
          </a:bodyPr>
          <a:lstStyle>
            <a:lvl1pPr algn="l">
              <a:defRPr sz="4000" strike="noStrike" cap="none" spc="0" baseline="0">
                <a:solidFill>
                  <a:schemeClr val="bg1"/>
                </a:solidFill>
                <a:latin typeface="Georgia" panose="02040502050405020303" pitchFamily="18" charset="0"/>
              </a:defRPr>
            </a:lvl1pPr>
          </a:lstStyle>
          <a:p>
            <a:r>
              <a:rPr lang="en-GB"/>
              <a:t>Presentation Title</a:t>
            </a:r>
            <a:endParaRPr lang="en-US"/>
          </a:p>
        </p:txBody>
      </p:sp>
      <p:sp>
        <p:nvSpPr>
          <p:cNvPr id="7" name="Subtitle 2">
            <a:extLst>
              <a:ext uri="{FF2B5EF4-FFF2-40B4-BE49-F238E27FC236}">
                <a16:creationId xmlns:a16="http://schemas.microsoft.com/office/drawing/2014/main" id="{21D4DC44-85DA-9F9C-3B09-8FC9F66AE0AF}"/>
              </a:ext>
            </a:extLst>
          </p:cNvPr>
          <p:cNvSpPr>
            <a:spLocks noGrp="1"/>
          </p:cNvSpPr>
          <p:nvPr>
            <p:ph type="subTitle" idx="1" hasCustomPrompt="1"/>
          </p:nvPr>
        </p:nvSpPr>
        <p:spPr>
          <a:xfrm>
            <a:off x="502717" y="3142419"/>
            <a:ext cx="5676964" cy="384721"/>
          </a:xfrm>
        </p:spPr>
        <p:txBody>
          <a:bodyPr wrap="square">
            <a:spAutoFit/>
          </a:bodyPr>
          <a:lstStyle>
            <a:lvl1pPr marL="0" indent="0" algn="l">
              <a:buNone/>
              <a:defRPr sz="25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second line</a:t>
            </a:r>
            <a:endParaRPr lang="en-GB"/>
          </a:p>
        </p:txBody>
      </p:sp>
      <p:sp>
        <p:nvSpPr>
          <p:cNvPr id="9" name="Text Placeholder 17">
            <a:extLst>
              <a:ext uri="{FF2B5EF4-FFF2-40B4-BE49-F238E27FC236}">
                <a16:creationId xmlns:a16="http://schemas.microsoft.com/office/drawing/2014/main" id="{31FF57D5-8941-CE8A-CFE3-C60FB96F1A14}"/>
              </a:ext>
            </a:extLst>
          </p:cNvPr>
          <p:cNvSpPr>
            <a:spLocks noGrp="1"/>
          </p:cNvSpPr>
          <p:nvPr>
            <p:ph type="body" sz="quarter" idx="13" hasCustomPrompt="1"/>
          </p:nvPr>
        </p:nvSpPr>
        <p:spPr>
          <a:xfrm>
            <a:off x="510688" y="4968584"/>
            <a:ext cx="5661024" cy="369332"/>
          </a:xfrm>
        </p:spPr>
        <p:txBody>
          <a:bodyPr wrap="square">
            <a:spAutoFit/>
          </a:bodyPr>
          <a:lstStyle>
            <a:lvl1pPr marL="0" indent="0">
              <a:buNone/>
              <a:defRPr sz="2400" b="1" baseline="0">
                <a:solidFill>
                  <a:schemeClr val="bg1"/>
                </a:solidFill>
              </a:defRPr>
            </a:lvl1pPr>
          </a:lstStyle>
          <a:p>
            <a:pPr lvl="0"/>
            <a:r>
              <a:rPr lang="en-GB"/>
              <a:t>Presenter’s Name</a:t>
            </a:r>
          </a:p>
        </p:txBody>
      </p:sp>
      <p:sp>
        <p:nvSpPr>
          <p:cNvPr id="10" name="Text Placeholder 17">
            <a:extLst>
              <a:ext uri="{FF2B5EF4-FFF2-40B4-BE49-F238E27FC236}">
                <a16:creationId xmlns:a16="http://schemas.microsoft.com/office/drawing/2014/main" id="{81D872FF-4981-DC29-1892-895F03DE3B01}"/>
              </a:ext>
            </a:extLst>
          </p:cNvPr>
          <p:cNvSpPr>
            <a:spLocks noGrp="1"/>
          </p:cNvSpPr>
          <p:nvPr>
            <p:ph type="body" sz="quarter" idx="14" hasCustomPrompt="1"/>
          </p:nvPr>
        </p:nvSpPr>
        <p:spPr>
          <a:xfrm>
            <a:off x="510687" y="5438182"/>
            <a:ext cx="5661025" cy="307777"/>
          </a:xfrm>
        </p:spPr>
        <p:txBody>
          <a:bodyPr wrap="square">
            <a:spAutoFit/>
          </a:bodyPr>
          <a:lstStyle>
            <a:lvl1pPr marL="0" indent="0">
              <a:buNone/>
              <a:defRPr sz="2000" b="0" baseline="0">
                <a:solidFill>
                  <a:schemeClr val="bg1"/>
                </a:solidFill>
              </a:defRPr>
            </a:lvl1pPr>
          </a:lstStyle>
          <a:p>
            <a:pPr lvl="0"/>
            <a:r>
              <a:rPr lang="en-GB"/>
              <a:t>Presenter’s Title</a:t>
            </a:r>
          </a:p>
        </p:txBody>
      </p:sp>
      <p:sp>
        <p:nvSpPr>
          <p:cNvPr id="16" name="Text Placeholder 15">
            <a:extLst>
              <a:ext uri="{FF2B5EF4-FFF2-40B4-BE49-F238E27FC236}">
                <a16:creationId xmlns:a16="http://schemas.microsoft.com/office/drawing/2014/main" id="{F57E70A6-1742-F210-A2ED-E43022EA4BDC}"/>
              </a:ext>
            </a:extLst>
          </p:cNvPr>
          <p:cNvSpPr>
            <a:spLocks noGrp="1"/>
          </p:cNvSpPr>
          <p:nvPr>
            <p:ph type="body" sz="quarter" idx="15" hasCustomPrompt="1"/>
          </p:nvPr>
        </p:nvSpPr>
        <p:spPr>
          <a:xfrm>
            <a:off x="495300" y="4047685"/>
            <a:ext cx="4489450" cy="434975"/>
          </a:xfrm>
        </p:spPr>
        <p:txBody>
          <a:bodyPr/>
          <a:lstStyle>
            <a:lvl1pPr marL="0" indent="0">
              <a:buNone/>
              <a:defRPr baseline="0">
                <a:solidFill>
                  <a:schemeClr val="bg1"/>
                </a:solidFill>
              </a:defRPr>
            </a:lvl1pPr>
          </a:lstStyle>
          <a:p>
            <a:pPr lvl="0"/>
            <a:r>
              <a:rPr lang="en-GB"/>
              <a:t>DD Month Year</a:t>
            </a:r>
            <a:endParaRPr lang="en-US"/>
          </a:p>
        </p:txBody>
      </p:sp>
    </p:spTree>
    <p:extLst>
      <p:ext uri="{BB962C8B-B14F-4D97-AF65-F5344CB8AC3E}">
        <p14:creationId xmlns:p14="http://schemas.microsoft.com/office/powerpoint/2010/main" val="275198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350E7-91D1-E540-A697-D837ACD028B2}"/>
              </a:ext>
            </a:extLst>
          </p:cNvPr>
          <p:cNvSpPr txBox="1"/>
          <p:nvPr userDrawn="1"/>
        </p:nvSpPr>
        <p:spPr>
          <a:xfrm>
            <a:off x="9298546" y="6010141"/>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TextBox 3">
            <a:extLst>
              <a:ext uri="{FF2B5EF4-FFF2-40B4-BE49-F238E27FC236}">
                <a16:creationId xmlns:a16="http://schemas.microsoft.com/office/drawing/2014/main" id="{F287B013-B6E4-354A-B82E-63FE3841D4A3}"/>
              </a:ext>
            </a:extLst>
          </p:cNvPr>
          <p:cNvSpPr txBox="1"/>
          <p:nvPr userDrawn="1"/>
        </p:nvSpPr>
        <p:spPr>
          <a:xfrm>
            <a:off x="9242738" y="5997262"/>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12" name="Text Placeholder 7">
            <a:extLst>
              <a:ext uri="{FF2B5EF4-FFF2-40B4-BE49-F238E27FC236}">
                <a16:creationId xmlns:a16="http://schemas.microsoft.com/office/drawing/2014/main" id="{A44DDF2A-86C1-084F-B1B8-56D1C91B1C17}"/>
              </a:ext>
            </a:extLst>
          </p:cNvPr>
          <p:cNvSpPr>
            <a:spLocks noGrp="1"/>
          </p:cNvSpPr>
          <p:nvPr>
            <p:ph type="body" sz="quarter" idx="14"/>
          </p:nvPr>
        </p:nvSpPr>
        <p:spPr>
          <a:xfrm>
            <a:off x="528394" y="1975655"/>
            <a:ext cx="11024698" cy="4033836"/>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068674C4-E74E-FD4F-8888-65DE572BE06F}"/>
              </a:ext>
            </a:extLst>
          </p:cNvPr>
          <p:cNvSpPr>
            <a:spLocks noGrp="1"/>
          </p:cNvSpPr>
          <p:nvPr>
            <p:ph type="title" hasCustomPrompt="1"/>
          </p:nvPr>
        </p:nvSpPr>
        <p:spPr>
          <a:xfrm>
            <a:off x="528394" y="1157575"/>
            <a:ext cx="9765724" cy="450123"/>
          </a:xfrm>
        </p:spPr>
        <p:txBody>
          <a:bodyPr/>
          <a:lstStyle/>
          <a:p>
            <a:r>
              <a:rPr lang="en-US"/>
              <a:t>Title here</a:t>
            </a:r>
            <a:endParaRPr lang="en-GB"/>
          </a:p>
        </p:txBody>
      </p:sp>
      <p:pic>
        <p:nvPicPr>
          <p:cNvPr id="2" name="Picture 1" descr="Text&#10;&#10;Description automatically generated">
            <a:extLst>
              <a:ext uri="{FF2B5EF4-FFF2-40B4-BE49-F238E27FC236}">
                <a16:creationId xmlns:a16="http://schemas.microsoft.com/office/drawing/2014/main" id="{AA962DAE-3B09-070C-7128-EC295813D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5" name="Slide Number Placeholder 4">
            <a:extLst>
              <a:ext uri="{FF2B5EF4-FFF2-40B4-BE49-F238E27FC236}">
                <a16:creationId xmlns:a16="http://schemas.microsoft.com/office/drawing/2014/main" id="{2B9BB51B-9D4B-5189-20B6-05DDFAFCA90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823609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eading and Text white">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lvl1pPr>
              <a:defRPr>
                <a:solidFill>
                  <a:srgbClr val="002060"/>
                </a:solidFill>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F5A88B35-6DB7-2F49-8C54-1E17A54E6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355183608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ing and Text purple">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A365FA01-5FD6-FD4E-AD6B-E042115EF4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77885290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oll Question">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782833-5668-4E6E-9E86-DB0FF245052F}"/>
              </a:ext>
            </a:extLst>
          </p:cNvPr>
          <p:cNvSpPr>
            <a:spLocks noGrp="1"/>
          </p:cNvSpPr>
          <p:nvPr>
            <p:ph type="pic" sz="quarter" idx="10" hasCustomPrompt="1"/>
          </p:nvPr>
        </p:nvSpPr>
        <p:spPr>
          <a:xfrm>
            <a:off x="0" y="2"/>
            <a:ext cx="12192000" cy="5676903"/>
          </a:xfrm>
          <a:custGeom>
            <a:avLst/>
            <a:gdLst>
              <a:gd name="connsiteX0" fmla="*/ 0 w 12192000"/>
              <a:gd name="connsiteY0" fmla="*/ 0 h 5676903"/>
              <a:gd name="connsiteX1" fmla="*/ 12192000 w 12192000"/>
              <a:gd name="connsiteY1" fmla="*/ 0 h 5676903"/>
              <a:gd name="connsiteX2" fmla="*/ 12192000 w 12192000"/>
              <a:gd name="connsiteY2" fmla="*/ 4521710 h 5676903"/>
              <a:gd name="connsiteX3" fmla="*/ 6096000 w 12192000"/>
              <a:gd name="connsiteY3" fmla="*/ 5676903 h 5676903"/>
              <a:gd name="connsiteX4" fmla="*/ 0 w 12192000"/>
              <a:gd name="connsiteY4" fmla="*/ 4521710 h 567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676903">
                <a:moveTo>
                  <a:pt x="0" y="0"/>
                </a:moveTo>
                <a:lnTo>
                  <a:pt x="12192000" y="0"/>
                </a:lnTo>
                <a:lnTo>
                  <a:pt x="12192000" y="4521710"/>
                </a:lnTo>
                <a:lnTo>
                  <a:pt x="6096000" y="5676903"/>
                </a:lnTo>
                <a:lnTo>
                  <a:pt x="0" y="4521710"/>
                </a:lnTo>
                <a:close/>
              </a:path>
            </a:pathLst>
          </a:custGeom>
          <a:solidFill>
            <a:srgbClr val="002060"/>
          </a:solidFill>
        </p:spPr>
        <p:txBody>
          <a:bodyPr wrap="square">
            <a:noAutofit/>
          </a:bodyPr>
          <a:lstStyle>
            <a:lvl1pPr marL="0" indent="0">
              <a:buNone/>
              <a:defRPr sz="1600">
                <a:solidFill>
                  <a:schemeClr val="bg1">
                    <a:lumMod val="75000"/>
                  </a:schemeClr>
                </a:solidFill>
              </a:defRPr>
            </a:lvl1pPr>
          </a:lstStyle>
          <a:p>
            <a:r>
              <a:rPr lang="en-US"/>
              <a:t>Image Placeholder</a:t>
            </a:r>
          </a:p>
        </p:txBody>
      </p:sp>
      <p:grpSp>
        <p:nvGrpSpPr>
          <p:cNvPr id="3" name="Group 2">
            <a:extLst>
              <a:ext uri="{FF2B5EF4-FFF2-40B4-BE49-F238E27FC236}">
                <a16:creationId xmlns:a16="http://schemas.microsoft.com/office/drawing/2014/main" id="{0CFD533D-D69D-8941-A9D1-EB2C44E9EDEF}"/>
              </a:ext>
            </a:extLst>
          </p:cNvPr>
          <p:cNvGrpSpPr/>
          <p:nvPr userDrawn="1"/>
        </p:nvGrpSpPr>
        <p:grpSpPr>
          <a:xfrm>
            <a:off x="5370481" y="4732214"/>
            <a:ext cx="1451038" cy="1454360"/>
            <a:chOff x="5370481" y="4434755"/>
            <a:chExt cx="1451038" cy="1454360"/>
          </a:xfrm>
        </p:grpSpPr>
        <p:sp>
          <p:nvSpPr>
            <p:cNvPr id="5" name="Freeform 34">
              <a:extLst>
                <a:ext uri="{FF2B5EF4-FFF2-40B4-BE49-F238E27FC236}">
                  <a16:creationId xmlns:a16="http://schemas.microsoft.com/office/drawing/2014/main" id="{6B8C0DAD-4956-2142-A232-31B2A93AD166}"/>
                </a:ext>
              </a:extLst>
            </p:cNvPr>
            <p:cNvSpPr>
              <a:spLocks/>
            </p:cNvSpPr>
            <p:nvPr/>
          </p:nvSpPr>
          <p:spPr bwMode="auto">
            <a:xfrm>
              <a:off x="5370481" y="4434755"/>
              <a:ext cx="1451038" cy="1454360"/>
            </a:xfrm>
            <a:prstGeom prst="ellipse">
              <a:avLst/>
            </a:prstGeom>
            <a:solidFill>
              <a:schemeClr val="bg1"/>
            </a:solidFill>
            <a:ln>
              <a:noFill/>
            </a:ln>
            <a:effectLst>
              <a:outerShdw blurRad="825500" dist="190500" dir="5400000" algn="t" rotWithShape="0">
                <a:prstClr val="black">
                  <a:alpha val="20000"/>
                </a:prst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grpSp>
          <p:nvGrpSpPr>
            <p:cNvPr id="6" name="Group 5">
              <a:extLst>
                <a:ext uri="{FF2B5EF4-FFF2-40B4-BE49-F238E27FC236}">
                  <a16:creationId xmlns:a16="http://schemas.microsoft.com/office/drawing/2014/main" id="{9CE00F34-4300-CD4A-A457-EFB2706215A3}"/>
                </a:ext>
              </a:extLst>
            </p:cNvPr>
            <p:cNvGrpSpPr/>
            <p:nvPr/>
          </p:nvGrpSpPr>
          <p:grpSpPr>
            <a:xfrm>
              <a:off x="5778501" y="4844436"/>
              <a:ext cx="635000" cy="635000"/>
              <a:chOff x="1994159" y="968920"/>
              <a:chExt cx="546685" cy="546685"/>
            </a:xfrm>
            <a:gradFill>
              <a:gsLst>
                <a:gs pos="0">
                  <a:schemeClr val="accent3">
                    <a:alpha val="80000"/>
                  </a:schemeClr>
                </a:gs>
                <a:gs pos="82000">
                  <a:schemeClr val="accent1">
                    <a:lumMod val="75000"/>
                    <a:alpha val="80000"/>
                  </a:schemeClr>
                </a:gs>
              </a:gsLst>
              <a:lin ang="2700000" scaled="1"/>
            </a:gradFill>
          </p:grpSpPr>
          <p:sp>
            <p:nvSpPr>
              <p:cNvPr id="7" name="Freeform 407">
                <a:extLst>
                  <a:ext uri="{FF2B5EF4-FFF2-40B4-BE49-F238E27FC236}">
                    <a16:creationId xmlns:a16="http://schemas.microsoft.com/office/drawing/2014/main" id="{F40E1507-D20C-064D-89BB-20E6A2C6DB1D}"/>
                  </a:ext>
                </a:extLst>
              </p:cNvPr>
              <p:cNvSpPr>
                <a:spLocks/>
              </p:cNvSpPr>
              <p:nvPr/>
            </p:nvSpPr>
            <p:spPr bwMode="auto">
              <a:xfrm>
                <a:off x="1997575" y="1184177"/>
                <a:ext cx="539851" cy="184506"/>
              </a:xfrm>
              <a:custGeom>
                <a:avLst/>
                <a:gdLst>
                  <a:gd name="T0" fmla="*/ 79 w 158"/>
                  <a:gd name="T1" fmla="*/ 54 h 54"/>
                  <a:gd name="T2" fmla="*/ 0 w 158"/>
                  <a:gd name="T3" fmla="*/ 4 h 54"/>
                  <a:gd name="T4" fmla="*/ 2 w 158"/>
                  <a:gd name="T5" fmla="*/ 0 h 54"/>
                  <a:gd name="T6" fmla="*/ 79 w 158"/>
                  <a:gd name="T7" fmla="*/ 48 h 54"/>
                  <a:gd name="T8" fmla="*/ 155 w 158"/>
                  <a:gd name="T9" fmla="*/ 0 h 54"/>
                  <a:gd name="T10" fmla="*/ 158 w 158"/>
                  <a:gd name="T11" fmla="*/ 4 h 54"/>
                  <a:gd name="T12" fmla="*/ 79 w 15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8" h="54">
                    <a:moveTo>
                      <a:pt x="79" y="54"/>
                    </a:moveTo>
                    <a:lnTo>
                      <a:pt x="0" y="4"/>
                    </a:lnTo>
                    <a:lnTo>
                      <a:pt x="2" y="0"/>
                    </a:lnTo>
                    <a:lnTo>
                      <a:pt x="79" y="48"/>
                    </a:lnTo>
                    <a:lnTo>
                      <a:pt x="155" y="0"/>
                    </a:lnTo>
                    <a:lnTo>
                      <a:pt x="158" y="4"/>
                    </a:lnTo>
                    <a:lnTo>
                      <a:pt x="79" y="5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08">
                <a:extLst>
                  <a:ext uri="{FF2B5EF4-FFF2-40B4-BE49-F238E27FC236}">
                    <a16:creationId xmlns:a16="http://schemas.microsoft.com/office/drawing/2014/main" id="{BDEE732F-FA34-6B48-83A9-854CBA82C467}"/>
                  </a:ext>
                </a:extLst>
              </p:cNvPr>
              <p:cNvSpPr>
                <a:spLocks/>
              </p:cNvSpPr>
              <p:nvPr/>
            </p:nvSpPr>
            <p:spPr bwMode="auto">
              <a:xfrm>
                <a:off x="1994159" y="1146593"/>
                <a:ext cx="546685" cy="369012"/>
              </a:xfrm>
              <a:custGeom>
                <a:avLst/>
                <a:gdLst>
                  <a:gd name="T0" fmla="*/ 160 w 160"/>
                  <a:gd name="T1" fmla="*/ 108 h 108"/>
                  <a:gd name="T2" fmla="*/ 0 w 160"/>
                  <a:gd name="T3" fmla="*/ 108 h 108"/>
                  <a:gd name="T4" fmla="*/ 0 w 160"/>
                  <a:gd name="T5" fmla="*/ 11 h 108"/>
                  <a:gd name="T6" fmla="*/ 27 w 160"/>
                  <a:gd name="T7" fmla="*/ 0 h 108"/>
                  <a:gd name="T8" fmla="*/ 29 w 160"/>
                  <a:gd name="T9" fmla="*/ 5 h 108"/>
                  <a:gd name="T10" fmla="*/ 5 w 160"/>
                  <a:gd name="T11" fmla="*/ 15 h 108"/>
                  <a:gd name="T12" fmla="*/ 5 w 160"/>
                  <a:gd name="T13" fmla="*/ 103 h 108"/>
                  <a:gd name="T14" fmla="*/ 155 w 160"/>
                  <a:gd name="T15" fmla="*/ 103 h 108"/>
                  <a:gd name="T16" fmla="*/ 155 w 160"/>
                  <a:gd name="T17" fmla="*/ 15 h 108"/>
                  <a:gd name="T18" fmla="*/ 130 w 160"/>
                  <a:gd name="T19" fmla="*/ 5 h 108"/>
                  <a:gd name="T20" fmla="*/ 132 w 160"/>
                  <a:gd name="T21" fmla="*/ 0 h 108"/>
                  <a:gd name="T22" fmla="*/ 160 w 160"/>
                  <a:gd name="T23" fmla="*/ 11 h 108"/>
                  <a:gd name="T24" fmla="*/ 160 w 160"/>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108">
                    <a:moveTo>
                      <a:pt x="160" y="108"/>
                    </a:moveTo>
                    <a:lnTo>
                      <a:pt x="0" y="108"/>
                    </a:lnTo>
                    <a:lnTo>
                      <a:pt x="0" y="11"/>
                    </a:lnTo>
                    <a:lnTo>
                      <a:pt x="27" y="0"/>
                    </a:lnTo>
                    <a:lnTo>
                      <a:pt x="29" y="5"/>
                    </a:lnTo>
                    <a:lnTo>
                      <a:pt x="5" y="15"/>
                    </a:lnTo>
                    <a:lnTo>
                      <a:pt x="5" y="103"/>
                    </a:lnTo>
                    <a:lnTo>
                      <a:pt x="155" y="103"/>
                    </a:lnTo>
                    <a:lnTo>
                      <a:pt x="155" y="15"/>
                    </a:lnTo>
                    <a:lnTo>
                      <a:pt x="130" y="5"/>
                    </a:lnTo>
                    <a:lnTo>
                      <a:pt x="132" y="0"/>
                    </a:lnTo>
                    <a:lnTo>
                      <a:pt x="160" y="11"/>
                    </a:lnTo>
                    <a:lnTo>
                      <a:pt x="160" y="10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09">
                <a:extLst>
                  <a:ext uri="{FF2B5EF4-FFF2-40B4-BE49-F238E27FC236}">
                    <a16:creationId xmlns:a16="http://schemas.microsoft.com/office/drawing/2014/main" id="{D1908BED-058F-A545-83D0-A72E341897D0}"/>
                  </a:ext>
                </a:extLst>
              </p:cNvPr>
              <p:cNvSpPr>
                <a:spLocks/>
              </p:cNvSpPr>
              <p:nvPr/>
            </p:nvSpPr>
            <p:spPr bwMode="auto">
              <a:xfrm>
                <a:off x="2079578" y="968920"/>
                <a:ext cx="375845" cy="273342"/>
              </a:xfrm>
              <a:custGeom>
                <a:avLst/>
                <a:gdLst>
                  <a:gd name="T0" fmla="*/ 110 w 110"/>
                  <a:gd name="T1" fmla="*/ 80 h 80"/>
                  <a:gd name="T2" fmla="*/ 105 w 110"/>
                  <a:gd name="T3" fmla="*/ 80 h 80"/>
                  <a:gd name="T4" fmla="*/ 105 w 110"/>
                  <a:gd name="T5" fmla="*/ 5 h 80"/>
                  <a:gd name="T6" fmla="*/ 5 w 110"/>
                  <a:gd name="T7" fmla="*/ 5 h 80"/>
                  <a:gd name="T8" fmla="*/ 5 w 110"/>
                  <a:gd name="T9" fmla="*/ 80 h 80"/>
                  <a:gd name="T10" fmla="*/ 0 w 110"/>
                  <a:gd name="T11" fmla="*/ 80 h 80"/>
                  <a:gd name="T12" fmla="*/ 0 w 110"/>
                  <a:gd name="T13" fmla="*/ 0 h 80"/>
                  <a:gd name="T14" fmla="*/ 110 w 110"/>
                  <a:gd name="T15" fmla="*/ 0 h 80"/>
                  <a:gd name="T16" fmla="*/ 110 w 11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0">
                    <a:moveTo>
                      <a:pt x="110" y="80"/>
                    </a:moveTo>
                    <a:lnTo>
                      <a:pt x="105" y="80"/>
                    </a:lnTo>
                    <a:lnTo>
                      <a:pt x="105" y="5"/>
                    </a:lnTo>
                    <a:lnTo>
                      <a:pt x="5" y="5"/>
                    </a:lnTo>
                    <a:lnTo>
                      <a:pt x="5" y="80"/>
                    </a:lnTo>
                    <a:lnTo>
                      <a:pt x="0" y="80"/>
                    </a:lnTo>
                    <a:lnTo>
                      <a:pt x="0" y="0"/>
                    </a:lnTo>
                    <a:lnTo>
                      <a:pt x="110" y="0"/>
                    </a:lnTo>
                    <a:lnTo>
                      <a:pt x="110" y="8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10" name="Picture 9">
            <a:extLst>
              <a:ext uri="{FF2B5EF4-FFF2-40B4-BE49-F238E27FC236}">
                <a16:creationId xmlns:a16="http://schemas.microsoft.com/office/drawing/2014/main" id="{55FB5048-B826-3248-AB33-465FE238D13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
        <p:nvSpPr>
          <p:cNvPr id="11" name="Title 1">
            <a:extLst>
              <a:ext uri="{FF2B5EF4-FFF2-40B4-BE49-F238E27FC236}">
                <a16:creationId xmlns:a16="http://schemas.microsoft.com/office/drawing/2014/main" id="{DD693941-7100-AC46-BCF5-D7896ACE9236}"/>
              </a:ext>
            </a:extLst>
          </p:cNvPr>
          <p:cNvSpPr>
            <a:spLocks noGrp="1"/>
          </p:cNvSpPr>
          <p:nvPr>
            <p:ph type="title" hasCustomPrompt="1"/>
          </p:nvPr>
        </p:nvSpPr>
        <p:spPr>
          <a:xfrm>
            <a:off x="3470071" y="2554939"/>
            <a:ext cx="4815295" cy="961660"/>
          </a:xfrm>
        </p:spPr>
        <p:txBody>
          <a:bodyPr/>
          <a:lstStyle>
            <a:lvl1pPr algn="ctr">
              <a:defRPr>
                <a:solidFill>
                  <a:srgbClr val="F3CE3E"/>
                </a:solidFill>
              </a:defRPr>
            </a:lvl1pPr>
          </a:lstStyle>
          <a:p>
            <a:r>
              <a:rPr lang="en-GB"/>
              <a:t>Put Your Poll Question Here</a:t>
            </a:r>
            <a:endParaRPr lang="en-US"/>
          </a:p>
        </p:txBody>
      </p:sp>
    </p:spTree>
    <p:extLst>
      <p:ext uri="{BB962C8B-B14F-4D97-AF65-F5344CB8AC3E}">
        <p14:creationId xmlns:p14="http://schemas.microsoft.com/office/powerpoint/2010/main" val="1958185414"/>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page monochrome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89B9C-EDE4-E24A-9558-FF00A55452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65"/>
            <a:ext cx="12191999" cy="6857999"/>
          </a:xfrm>
          <a:prstGeom prst="rect">
            <a:avLst/>
          </a:prstGeom>
        </p:spPr>
      </p:pic>
      <p:sp>
        <p:nvSpPr>
          <p:cNvPr id="4" name="Rectangle: Rounded Corners 68">
            <a:extLst>
              <a:ext uri="{FF2B5EF4-FFF2-40B4-BE49-F238E27FC236}">
                <a16:creationId xmlns:a16="http://schemas.microsoft.com/office/drawing/2014/main" id="{D0D7B322-8F17-D440-84F3-27F747A48ACE}"/>
              </a:ext>
            </a:extLst>
          </p:cNvPr>
          <p:cNvSpPr/>
          <p:nvPr userDrawn="1"/>
        </p:nvSpPr>
        <p:spPr>
          <a:xfrm>
            <a:off x="0" y="-2"/>
            <a:ext cx="12192000" cy="6858000"/>
          </a:xfrm>
          <a:prstGeom prst="roundRect">
            <a:avLst>
              <a:gd name="adj" fmla="val 0"/>
            </a:avLst>
          </a:prstGeom>
          <a:gradFill>
            <a:gsLst>
              <a:gs pos="0">
                <a:schemeClr val="accent3">
                  <a:alpha val="0"/>
                </a:schemeClr>
              </a:gs>
              <a:gs pos="82000">
                <a:schemeClr val="accent1">
                  <a:lumMod val="75000"/>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1" y="2859314"/>
            <a:ext cx="12192000" cy="2090057"/>
          </a:xfrm>
        </p:spPr>
        <p:txBody>
          <a:bodyPr/>
          <a:lstStyle>
            <a:lvl1pPr algn="ctr">
              <a:defRPr/>
            </a:lvl1pPr>
          </a:lstStyle>
          <a:p>
            <a:r>
              <a:rPr lang="en-GB"/>
              <a:t>Your Presentation Title</a:t>
            </a:r>
            <a:endParaRPr lang="en-US"/>
          </a:p>
        </p:txBody>
      </p:sp>
      <p:pic>
        <p:nvPicPr>
          <p:cNvPr id="7" name="Picture 6">
            <a:extLst>
              <a:ext uri="{FF2B5EF4-FFF2-40B4-BE49-F238E27FC236}">
                <a16:creationId xmlns:a16="http://schemas.microsoft.com/office/drawing/2014/main" id="{C2EDAFCA-AB87-E243-A34A-80BF77D424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1744" y="2005721"/>
            <a:ext cx="3148510" cy="654890"/>
          </a:xfrm>
          <a:prstGeom prst="rect">
            <a:avLst/>
          </a:prstGeom>
        </p:spPr>
      </p:pic>
    </p:spTree>
    <p:extLst>
      <p:ext uri="{BB962C8B-B14F-4D97-AF65-F5344CB8AC3E}">
        <p14:creationId xmlns:p14="http://schemas.microsoft.com/office/powerpoint/2010/main" val="34904054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Key Takeaways">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257551" cy="6858000"/>
          </a:xfrm>
          <a:prstGeom prst="rect">
            <a:avLst/>
          </a:prstGeom>
        </p:spPr>
        <p:txBody>
          <a:bodyPr/>
          <a:lstStyle>
            <a:lvl1pPr marL="0" indent="0" algn="ctr">
              <a:buNone/>
              <a:defRPr>
                <a:solidFill>
                  <a:schemeClr val="tx1">
                    <a:lumMod val="65000"/>
                    <a:lumOff val="35000"/>
                  </a:schemeClr>
                </a:solidFill>
              </a:defRPr>
            </a:lvl1pPr>
          </a:lstStyle>
          <a:p>
            <a:endParaRPr lang="id-ID"/>
          </a:p>
        </p:txBody>
      </p:sp>
      <p:sp>
        <p:nvSpPr>
          <p:cNvPr id="3" name="Rectangle 2"/>
          <p:cNvSpPr/>
          <p:nvPr userDrawn="1"/>
        </p:nvSpPr>
        <p:spPr>
          <a:xfrm flipH="1">
            <a:off x="6448095" y="0"/>
            <a:ext cx="5743904" cy="6858000"/>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pic>
        <p:nvPicPr>
          <p:cNvPr id="5" name="Picture 4">
            <a:extLst>
              <a:ext uri="{FF2B5EF4-FFF2-40B4-BE49-F238E27FC236}">
                <a16:creationId xmlns:a16="http://schemas.microsoft.com/office/drawing/2014/main" id="{E5FBBE15-91EE-FE4F-9A12-D2598CD78C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6" name="Title 1">
            <a:extLst>
              <a:ext uri="{FF2B5EF4-FFF2-40B4-BE49-F238E27FC236}">
                <a16:creationId xmlns:a16="http://schemas.microsoft.com/office/drawing/2014/main" id="{957702BE-8C25-F94F-9D37-176DD8246636}"/>
              </a:ext>
            </a:extLst>
          </p:cNvPr>
          <p:cNvSpPr>
            <a:spLocks noGrp="1"/>
          </p:cNvSpPr>
          <p:nvPr>
            <p:ph type="title" hasCustomPrompt="1"/>
          </p:nvPr>
        </p:nvSpPr>
        <p:spPr>
          <a:xfrm>
            <a:off x="6448094" y="2164940"/>
            <a:ext cx="5743906" cy="1325563"/>
          </a:xfrm>
        </p:spPr>
        <p:txBody>
          <a:bodyPr/>
          <a:lstStyle>
            <a:lvl1pPr algn="ctr">
              <a:defRPr>
                <a:solidFill>
                  <a:srgbClr val="002060"/>
                </a:solidFill>
              </a:defRPr>
            </a:lvl1pPr>
          </a:lstStyle>
          <a:p>
            <a:r>
              <a:rPr lang="en-GB"/>
              <a:t>Key Takeaways</a:t>
            </a:r>
            <a:endParaRPr lang="en-US"/>
          </a:p>
        </p:txBody>
      </p:sp>
      <p:sp>
        <p:nvSpPr>
          <p:cNvPr id="7" name="Rectangle 6">
            <a:extLst>
              <a:ext uri="{FF2B5EF4-FFF2-40B4-BE49-F238E27FC236}">
                <a16:creationId xmlns:a16="http://schemas.microsoft.com/office/drawing/2014/main" id="{39994C88-D163-7141-BBE5-0EF312C08AC0}"/>
              </a:ext>
            </a:extLst>
          </p:cNvPr>
          <p:cNvSpPr/>
          <p:nvPr userDrawn="1"/>
        </p:nvSpPr>
        <p:spPr>
          <a:xfrm flipH="1">
            <a:off x="3257551" y="0"/>
            <a:ext cx="319054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Tree>
    <p:extLst>
      <p:ext uri="{BB962C8B-B14F-4D97-AF65-F5344CB8AC3E}">
        <p14:creationId xmlns:p14="http://schemas.microsoft.com/office/powerpoint/2010/main" val="391910639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dark blue">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350E7-91D1-E540-A697-D837ACD028B2}"/>
              </a:ext>
            </a:extLst>
          </p:cNvPr>
          <p:cNvSpPr txBox="1"/>
          <p:nvPr userDrawn="1"/>
        </p:nvSpPr>
        <p:spPr>
          <a:xfrm>
            <a:off x="9298546" y="6010141"/>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TextBox 3">
            <a:extLst>
              <a:ext uri="{FF2B5EF4-FFF2-40B4-BE49-F238E27FC236}">
                <a16:creationId xmlns:a16="http://schemas.microsoft.com/office/drawing/2014/main" id="{F287B013-B6E4-354A-B82E-63FE3841D4A3}"/>
              </a:ext>
            </a:extLst>
          </p:cNvPr>
          <p:cNvSpPr txBox="1"/>
          <p:nvPr userDrawn="1"/>
        </p:nvSpPr>
        <p:spPr>
          <a:xfrm>
            <a:off x="9242738" y="5997262"/>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12" name="Text Placeholder 7">
            <a:extLst>
              <a:ext uri="{FF2B5EF4-FFF2-40B4-BE49-F238E27FC236}">
                <a16:creationId xmlns:a16="http://schemas.microsoft.com/office/drawing/2014/main" id="{A44DDF2A-86C1-084F-B1B8-56D1C91B1C17}"/>
              </a:ext>
            </a:extLst>
          </p:cNvPr>
          <p:cNvSpPr>
            <a:spLocks noGrp="1"/>
          </p:cNvSpPr>
          <p:nvPr>
            <p:ph type="body" sz="quarter" idx="14"/>
          </p:nvPr>
        </p:nvSpPr>
        <p:spPr>
          <a:xfrm>
            <a:off x="528394" y="1975655"/>
            <a:ext cx="11024698" cy="4033836"/>
          </a:xfrm>
        </p:spPr>
        <p:txBody>
          <a:bodyPr numCol="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068674C4-E74E-FD4F-8888-65DE572BE06F}"/>
              </a:ext>
            </a:extLst>
          </p:cNvPr>
          <p:cNvSpPr>
            <a:spLocks noGrp="1"/>
          </p:cNvSpPr>
          <p:nvPr>
            <p:ph type="title" hasCustomPrompt="1"/>
          </p:nvPr>
        </p:nvSpPr>
        <p:spPr>
          <a:xfrm>
            <a:off x="528394" y="1157575"/>
            <a:ext cx="9765724" cy="450123"/>
          </a:xfrm>
        </p:spPr>
        <p:txBody>
          <a:bodyPr/>
          <a:lstStyle>
            <a:lvl1pPr>
              <a:defRPr>
                <a:solidFill>
                  <a:schemeClr val="bg1"/>
                </a:solidFill>
              </a:defRPr>
            </a:lvl1pPr>
          </a:lstStyle>
          <a:p>
            <a:r>
              <a:rPr lang="en-US"/>
              <a:t>Title here</a:t>
            </a:r>
            <a:endParaRPr lang="en-GB"/>
          </a:p>
        </p:txBody>
      </p:sp>
      <p:pic>
        <p:nvPicPr>
          <p:cNvPr id="5" name="Picture 4">
            <a:extLst>
              <a:ext uri="{FF2B5EF4-FFF2-40B4-BE49-F238E27FC236}">
                <a16:creationId xmlns:a16="http://schemas.microsoft.com/office/drawing/2014/main" id="{ECE0049C-3A1C-487E-3776-546643E4DB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2" name="Slide Number Placeholder 4">
            <a:extLst>
              <a:ext uri="{FF2B5EF4-FFF2-40B4-BE49-F238E27FC236}">
                <a16:creationId xmlns:a16="http://schemas.microsoft.com/office/drawing/2014/main" id="{9AE22844-567D-B5D2-BF0E-893FEDDBA9A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873007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Slide pale blue">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914401" y="1237876"/>
            <a:ext cx="5042704" cy="4881997"/>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pic>
        <p:nvPicPr>
          <p:cNvPr id="5" name="Picture 4" descr="Text&#10;&#10;Description automatically generated">
            <a:extLst>
              <a:ext uri="{FF2B5EF4-FFF2-40B4-BE49-F238E27FC236}">
                <a16:creationId xmlns:a16="http://schemas.microsoft.com/office/drawing/2014/main" id="{9B2833ED-049C-4DDD-C0F7-E48CAECB49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4" name="Text Placeholder 7">
            <a:extLst>
              <a:ext uri="{FF2B5EF4-FFF2-40B4-BE49-F238E27FC236}">
                <a16:creationId xmlns:a16="http://schemas.microsoft.com/office/drawing/2014/main" id="{4D81C2CE-C46B-2068-FAA4-CB3E7BC3FE93}"/>
              </a:ext>
            </a:extLst>
          </p:cNvPr>
          <p:cNvSpPr>
            <a:spLocks noGrp="1"/>
          </p:cNvSpPr>
          <p:nvPr>
            <p:ph type="body" sz="quarter" idx="14"/>
          </p:nvPr>
        </p:nvSpPr>
        <p:spPr>
          <a:xfrm>
            <a:off x="6312473" y="2055956"/>
            <a:ext cx="5429864" cy="4033836"/>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8BC41E12-2029-6EDA-073D-93111CCB3E3F}"/>
              </a:ext>
            </a:extLst>
          </p:cNvPr>
          <p:cNvSpPr>
            <a:spLocks noGrp="1"/>
          </p:cNvSpPr>
          <p:nvPr>
            <p:ph type="title" hasCustomPrompt="1"/>
          </p:nvPr>
        </p:nvSpPr>
        <p:spPr>
          <a:xfrm>
            <a:off x="6312473" y="1237876"/>
            <a:ext cx="5429864" cy="450123"/>
          </a:xfrm>
        </p:spPr>
        <p:txBody>
          <a:bodyPr/>
          <a:lstStyle/>
          <a:p>
            <a:r>
              <a:rPr lang="en-US"/>
              <a:t>Title here</a:t>
            </a:r>
            <a:endParaRPr lang="en-GB"/>
          </a:p>
        </p:txBody>
      </p:sp>
      <p:sp>
        <p:nvSpPr>
          <p:cNvPr id="2" name="Slide Number Placeholder 4">
            <a:extLst>
              <a:ext uri="{FF2B5EF4-FFF2-40B4-BE49-F238E27FC236}">
                <a16:creationId xmlns:a16="http://schemas.microsoft.com/office/drawing/2014/main" id="{4098EB7A-7CF2-1E3A-28EB-9187F84EF5FC}"/>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6198283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dark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E4F770-B9FC-AD66-6776-98613D18D55C}"/>
              </a:ext>
            </a:extLst>
          </p:cNvPr>
          <p:cNvSpPr/>
          <p:nvPr userDrawn="1"/>
        </p:nvSpPr>
        <p:spPr>
          <a:xfrm>
            <a:off x="4800598" y="0"/>
            <a:ext cx="739140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914401" y="1237876"/>
            <a:ext cx="5042704" cy="4881997"/>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pic>
        <p:nvPicPr>
          <p:cNvPr id="5" name="Picture 4" descr="Text&#10;&#10;Description automatically generated">
            <a:extLst>
              <a:ext uri="{FF2B5EF4-FFF2-40B4-BE49-F238E27FC236}">
                <a16:creationId xmlns:a16="http://schemas.microsoft.com/office/drawing/2014/main" id="{9B2833ED-049C-4DDD-C0F7-E48CAECB49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4" name="Text Placeholder 7">
            <a:extLst>
              <a:ext uri="{FF2B5EF4-FFF2-40B4-BE49-F238E27FC236}">
                <a16:creationId xmlns:a16="http://schemas.microsoft.com/office/drawing/2014/main" id="{4D81C2CE-C46B-2068-FAA4-CB3E7BC3FE93}"/>
              </a:ext>
            </a:extLst>
          </p:cNvPr>
          <p:cNvSpPr>
            <a:spLocks noGrp="1"/>
          </p:cNvSpPr>
          <p:nvPr>
            <p:ph type="body" sz="quarter" idx="14"/>
          </p:nvPr>
        </p:nvSpPr>
        <p:spPr>
          <a:xfrm>
            <a:off x="6312473" y="2055956"/>
            <a:ext cx="5429864" cy="4033836"/>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8BC41E12-2029-6EDA-073D-93111CCB3E3F}"/>
              </a:ext>
            </a:extLst>
          </p:cNvPr>
          <p:cNvSpPr>
            <a:spLocks noGrp="1"/>
          </p:cNvSpPr>
          <p:nvPr>
            <p:ph type="title" hasCustomPrompt="1"/>
          </p:nvPr>
        </p:nvSpPr>
        <p:spPr>
          <a:xfrm>
            <a:off x="6312473" y="1237876"/>
            <a:ext cx="5429864" cy="450123"/>
          </a:xfrm>
        </p:spPr>
        <p:txBody>
          <a:bodyPr/>
          <a:lstStyle>
            <a:lvl1pPr>
              <a:defRPr>
                <a:solidFill>
                  <a:schemeClr val="bg1"/>
                </a:solidFill>
              </a:defRPr>
            </a:lvl1pPr>
          </a:lstStyle>
          <a:p>
            <a:r>
              <a:rPr lang="en-US"/>
              <a:t>Title here</a:t>
            </a:r>
            <a:endParaRPr lang="en-GB"/>
          </a:p>
        </p:txBody>
      </p:sp>
      <p:sp>
        <p:nvSpPr>
          <p:cNvPr id="7" name="Slide Number Placeholder 4">
            <a:extLst>
              <a:ext uri="{FF2B5EF4-FFF2-40B4-BE49-F238E27FC236}">
                <a16:creationId xmlns:a16="http://schemas.microsoft.com/office/drawing/2014/main" id="{234F993D-9293-0B05-E488-688728EE6F9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00049259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piring Discov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3" name="TextBox 2">
            <a:extLst>
              <a:ext uri="{FF2B5EF4-FFF2-40B4-BE49-F238E27FC236}">
                <a16:creationId xmlns:a16="http://schemas.microsoft.com/office/drawing/2014/main" id="{22487D1D-5F9B-E5D9-411C-3371802F1610}"/>
              </a:ext>
            </a:extLst>
          </p:cNvPr>
          <p:cNvSpPr txBox="1"/>
          <p:nvPr userDrawn="1"/>
        </p:nvSpPr>
        <p:spPr>
          <a:xfrm>
            <a:off x="4133850" y="247650"/>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Slide Number Placeholder 4">
            <a:extLst>
              <a:ext uri="{FF2B5EF4-FFF2-40B4-BE49-F238E27FC236}">
                <a16:creationId xmlns:a16="http://schemas.microsoft.com/office/drawing/2014/main" id="{913A39E3-BF57-78F0-21E8-C61F928E0000}"/>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197620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ilding Knowle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9047B9A-1F3B-06E4-AE0E-09BD46C8B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EF16BBC1-CE58-9F88-8BAE-60A2F628EDBD}"/>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464194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locking Pot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3" name="Slide Number Placeholder 4">
            <a:extLst>
              <a:ext uri="{FF2B5EF4-FFF2-40B4-BE49-F238E27FC236}">
                <a16:creationId xmlns:a16="http://schemas.microsoft.com/office/drawing/2014/main" id="{6D326EA9-C19C-9994-6479-7E55B81D5BA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757932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iple Strap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3" name="Slide Number Placeholder 4">
            <a:extLst>
              <a:ext uri="{FF2B5EF4-FFF2-40B4-BE49-F238E27FC236}">
                <a16:creationId xmlns:a16="http://schemas.microsoft.com/office/drawing/2014/main" id="{70B1BB6A-25AA-3616-F660-074A8DEB305C}"/>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555627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adow Shield 1">
    <p:bg>
      <p:bgPr>
        <a:solidFill>
          <a:srgbClr val="8EE8D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93" y="0"/>
            <a:ext cx="6096000" cy="6858000"/>
          </a:xfrm>
          <a:prstGeom prst="rect">
            <a:avLst/>
          </a:prstGeom>
        </p:spPr>
      </p:pic>
      <p:pic>
        <p:nvPicPr>
          <p:cNvPr id="2" name="Picture 1">
            <a:extLst>
              <a:ext uri="{FF2B5EF4-FFF2-40B4-BE49-F238E27FC236}">
                <a16:creationId xmlns:a16="http://schemas.microsoft.com/office/drawing/2014/main" id="{F5665D13-6B86-50ED-E267-3F51C733DEE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5" name="Text Placeholder 7">
            <a:extLst>
              <a:ext uri="{FF2B5EF4-FFF2-40B4-BE49-F238E27FC236}">
                <a16:creationId xmlns:a16="http://schemas.microsoft.com/office/drawing/2014/main" id="{C4547979-88E7-9DBE-9F11-EB32AC78E413}"/>
              </a:ext>
            </a:extLst>
          </p:cNvPr>
          <p:cNvSpPr>
            <a:spLocks noGrp="1"/>
          </p:cNvSpPr>
          <p:nvPr>
            <p:ph type="body" sz="quarter" idx="14"/>
          </p:nvPr>
        </p:nvSpPr>
        <p:spPr>
          <a:xfrm>
            <a:off x="6610662" y="1229193"/>
            <a:ext cx="4942430" cy="4780298"/>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4">
            <a:extLst>
              <a:ext uri="{FF2B5EF4-FFF2-40B4-BE49-F238E27FC236}">
                <a16:creationId xmlns:a16="http://schemas.microsoft.com/office/drawing/2014/main" id="{A49ADACD-E0DC-75FA-7B7B-EAA1DC98674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420888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adow Shield 2">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5" name="Text Placeholder 7">
            <a:extLst>
              <a:ext uri="{FF2B5EF4-FFF2-40B4-BE49-F238E27FC236}">
                <a16:creationId xmlns:a16="http://schemas.microsoft.com/office/drawing/2014/main" id="{C4547979-88E7-9DBE-9F11-EB32AC78E413}"/>
              </a:ext>
            </a:extLst>
          </p:cNvPr>
          <p:cNvSpPr>
            <a:spLocks noGrp="1"/>
          </p:cNvSpPr>
          <p:nvPr>
            <p:ph type="body" sz="quarter" idx="14"/>
          </p:nvPr>
        </p:nvSpPr>
        <p:spPr>
          <a:xfrm>
            <a:off x="334963" y="1229193"/>
            <a:ext cx="4942430" cy="4780298"/>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Text&#10;&#10;Description automatically generated">
            <a:extLst>
              <a:ext uri="{FF2B5EF4-FFF2-40B4-BE49-F238E27FC236}">
                <a16:creationId xmlns:a16="http://schemas.microsoft.com/office/drawing/2014/main" id="{7AED1B32-0E12-A2F6-C5DA-D8C9DF69E9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3B21BBD6-1754-46AC-8C63-9F0BF0A7CA91}"/>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74051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3C03A63-A5EF-01D1-B9B4-0A13D4354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4" name="Title 1">
            <a:extLst>
              <a:ext uri="{FF2B5EF4-FFF2-40B4-BE49-F238E27FC236}">
                <a16:creationId xmlns:a16="http://schemas.microsoft.com/office/drawing/2014/main" id="{EA59AE87-AB67-9E34-7FEF-8C4EC59DBEEA}"/>
              </a:ext>
            </a:extLst>
          </p:cNvPr>
          <p:cNvSpPr>
            <a:spLocks noGrp="1"/>
          </p:cNvSpPr>
          <p:nvPr>
            <p:ph type="title" hasCustomPrompt="1"/>
          </p:nvPr>
        </p:nvSpPr>
        <p:spPr>
          <a:xfrm>
            <a:off x="494748" y="1520084"/>
            <a:ext cx="9563652" cy="505520"/>
          </a:xfrm>
        </p:spPr>
        <p:txBody>
          <a:bodyPr anchor="t" anchorCtr="0">
            <a:noAutofit/>
          </a:bodyPr>
          <a:lstStyle>
            <a:lvl1pPr algn="l">
              <a:defRPr sz="4000" strike="noStrike" cap="none" spc="0" baseline="0">
                <a:solidFill>
                  <a:schemeClr val="tx2"/>
                </a:solidFill>
                <a:latin typeface="Georgia" panose="02040502050405020303" pitchFamily="18" charset="0"/>
              </a:defRPr>
            </a:lvl1pPr>
          </a:lstStyle>
          <a:p>
            <a:r>
              <a:rPr lang="en-GB"/>
              <a:t>Introducing today’s speaker</a:t>
            </a:r>
            <a:endParaRPr lang="en-US"/>
          </a:p>
        </p:txBody>
      </p:sp>
      <p:sp>
        <p:nvSpPr>
          <p:cNvPr id="5" name="Text Placeholder 7">
            <a:extLst>
              <a:ext uri="{FF2B5EF4-FFF2-40B4-BE49-F238E27FC236}">
                <a16:creationId xmlns:a16="http://schemas.microsoft.com/office/drawing/2014/main" id="{C88D3DB0-2106-5B6F-1650-2EB38591ED3A}"/>
              </a:ext>
            </a:extLst>
          </p:cNvPr>
          <p:cNvSpPr>
            <a:spLocks noGrp="1"/>
          </p:cNvSpPr>
          <p:nvPr>
            <p:ph type="body" sz="quarter" idx="14"/>
          </p:nvPr>
        </p:nvSpPr>
        <p:spPr>
          <a:xfrm>
            <a:off x="494748" y="2353607"/>
            <a:ext cx="11024698" cy="4033836"/>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4">
            <a:extLst>
              <a:ext uri="{FF2B5EF4-FFF2-40B4-BE49-F238E27FC236}">
                <a16:creationId xmlns:a16="http://schemas.microsoft.com/office/drawing/2014/main" id="{8F397742-70FA-C3BC-067C-E17ADC5CAE7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828608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adow Shield 3">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93" y="0"/>
            <a:ext cx="6096000" cy="6858000"/>
          </a:xfrm>
          <a:prstGeom prst="rect">
            <a:avLst/>
          </a:prstGeom>
        </p:spPr>
      </p:pic>
      <p:pic>
        <p:nvPicPr>
          <p:cNvPr id="2" name="Picture 1">
            <a:extLst>
              <a:ext uri="{FF2B5EF4-FFF2-40B4-BE49-F238E27FC236}">
                <a16:creationId xmlns:a16="http://schemas.microsoft.com/office/drawing/2014/main" id="{F5665D13-6B86-50ED-E267-3F51C733DEE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5" name="Text Placeholder 7">
            <a:extLst>
              <a:ext uri="{FF2B5EF4-FFF2-40B4-BE49-F238E27FC236}">
                <a16:creationId xmlns:a16="http://schemas.microsoft.com/office/drawing/2014/main" id="{C4547979-88E7-9DBE-9F11-EB32AC78E413}"/>
              </a:ext>
            </a:extLst>
          </p:cNvPr>
          <p:cNvSpPr>
            <a:spLocks noGrp="1"/>
          </p:cNvSpPr>
          <p:nvPr>
            <p:ph type="body" sz="quarter" idx="14"/>
          </p:nvPr>
        </p:nvSpPr>
        <p:spPr>
          <a:xfrm>
            <a:off x="6610662" y="1229193"/>
            <a:ext cx="4942430" cy="4780298"/>
          </a:xfrm>
        </p:spPr>
        <p:txBody>
          <a:bodyPr numCol="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4">
            <a:extLst>
              <a:ext uri="{FF2B5EF4-FFF2-40B4-BE49-F238E27FC236}">
                <a16:creationId xmlns:a16="http://schemas.microsoft.com/office/drawing/2014/main" id="{3633CDB2-0BB1-DAC5-5AE2-F2CB1DCF2CF0}"/>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0904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adow Shield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5" name="Text Placeholder 7">
            <a:extLst>
              <a:ext uri="{FF2B5EF4-FFF2-40B4-BE49-F238E27FC236}">
                <a16:creationId xmlns:a16="http://schemas.microsoft.com/office/drawing/2014/main" id="{C4547979-88E7-9DBE-9F11-EB32AC78E413}"/>
              </a:ext>
            </a:extLst>
          </p:cNvPr>
          <p:cNvSpPr>
            <a:spLocks noGrp="1"/>
          </p:cNvSpPr>
          <p:nvPr>
            <p:ph type="body" sz="quarter" idx="14"/>
          </p:nvPr>
        </p:nvSpPr>
        <p:spPr>
          <a:xfrm>
            <a:off x="334963" y="1229193"/>
            <a:ext cx="4942430" cy="4780298"/>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Text&#10;&#10;Description automatically generated">
            <a:extLst>
              <a:ext uri="{FF2B5EF4-FFF2-40B4-BE49-F238E27FC236}">
                <a16:creationId xmlns:a16="http://schemas.microsoft.com/office/drawing/2014/main" id="{7AED1B32-0E12-A2F6-C5DA-D8C9DF69E9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F338B101-1E63-388C-8739-5EFFA377E8D7}"/>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84787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adow Shield blank">
    <p:bg>
      <p:bgPr>
        <a:solidFill>
          <a:srgbClr val="8EE8D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682BAB-6793-F170-4A1A-1B221B6F9C27}"/>
              </a:ext>
            </a:extLst>
          </p:cNvPr>
          <p:cNvSpPr>
            <a:spLocks noGrp="1"/>
          </p:cNvSpPr>
          <p:nvPr>
            <p:ph type="pic" sz="quarter" idx="15"/>
          </p:nvPr>
        </p:nvSpPr>
        <p:spPr>
          <a:xfrm>
            <a:off x="6096000" y="0"/>
            <a:ext cx="6096000" cy="6858000"/>
          </a:xfrm>
        </p:spPr>
        <p:txBody>
          <a:bodyPr/>
          <a:lstStyle/>
          <a:p>
            <a:endParaRPr lang="en-US"/>
          </a:p>
        </p:txBody>
      </p:sp>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rcRect/>
          <a:stretch/>
        </p:blipFill>
        <p:spPr>
          <a:xfrm>
            <a:off x="6093837" y="0"/>
            <a:ext cx="6096000" cy="6858000"/>
          </a:xfrm>
          <a:prstGeom prst="rect">
            <a:avLst/>
          </a:prstGeom>
          <a:solidFill>
            <a:schemeClr val="bg1"/>
          </a:solidFill>
        </p:spPr>
      </p:pic>
      <p:sp>
        <p:nvSpPr>
          <p:cNvPr id="5" name="Text Placeholder 7">
            <a:extLst>
              <a:ext uri="{FF2B5EF4-FFF2-40B4-BE49-F238E27FC236}">
                <a16:creationId xmlns:a16="http://schemas.microsoft.com/office/drawing/2014/main" id="{C4547979-88E7-9DBE-9F11-EB32AC78E413}"/>
              </a:ext>
            </a:extLst>
          </p:cNvPr>
          <p:cNvSpPr>
            <a:spLocks noGrp="1"/>
          </p:cNvSpPr>
          <p:nvPr>
            <p:ph type="body" sz="quarter" idx="14"/>
          </p:nvPr>
        </p:nvSpPr>
        <p:spPr>
          <a:xfrm>
            <a:off x="334963" y="1229193"/>
            <a:ext cx="4942430" cy="4780298"/>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Text&#10;&#10;Description automatically generated">
            <a:extLst>
              <a:ext uri="{FF2B5EF4-FFF2-40B4-BE49-F238E27FC236}">
                <a16:creationId xmlns:a16="http://schemas.microsoft.com/office/drawing/2014/main" id="{F31B2830-0EF6-F08E-CEEC-F9015B97B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630582DB-0923-2A4E-3745-336931450E36}"/>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173645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BCFB900-87E7-D948-9DB3-D255C6E8B4F5}"/>
              </a:ext>
            </a:extLst>
          </p:cNvPr>
          <p:cNvSpPr>
            <a:spLocks noGrp="1"/>
          </p:cNvSpPr>
          <p:nvPr>
            <p:ph type="title" hasCustomPrompt="1"/>
          </p:nvPr>
        </p:nvSpPr>
        <p:spPr>
          <a:xfrm>
            <a:off x="636563" y="2688846"/>
            <a:ext cx="5156200" cy="1325563"/>
          </a:xfrm>
          <a:prstGeom prst="rect">
            <a:avLst/>
          </a:prstGeom>
          <a:noFill/>
        </p:spPr>
        <p:txBody>
          <a:bodyPr vert="horz" lIns="91440" tIns="45720" rIns="91440" bIns="45720" rtlCol="0" anchor="ctr">
            <a:normAutofit/>
          </a:bodyPr>
          <a:lstStyle>
            <a:lvl1pPr>
              <a:defRPr baseline="0">
                <a:solidFill>
                  <a:schemeClr val="bg1"/>
                </a:solidFill>
              </a:defRPr>
            </a:lvl1pPr>
          </a:lstStyle>
          <a:p>
            <a:r>
              <a:rPr lang="en-US"/>
              <a:t>Divider Title</a:t>
            </a:r>
          </a:p>
        </p:txBody>
      </p:sp>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3" name="Slide Number Placeholder 4">
            <a:extLst>
              <a:ext uri="{FF2B5EF4-FFF2-40B4-BE49-F238E27FC236}">
                <a16:creationId xmlns:a16="http://schemas.microsoft.com/office/drawing/2014/main" id="{80FB3F01-288F-08FA-2A13-691FBDC08F6F}"/>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558140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a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BCFB900-87E7-D948-9DB3-D255C6E8B4F5}"/>
              </a:ext>
            </a:extLst>
          </p:cNvPr>
          <p:cNvSpPr>
            <a:spLocks noGrp="1"/>
          </p:cNvSpPr>
          <p:nvPr>
            <p:ph type="title" hasCustomPrompt="1"/>
          </p:nvPr>
        </p:nvSpPr>
        <p:spPr>
          <a:xfrm>
            <a:off x="636563" y="2688846"/>
            <a:ext cx="5156200" cy="1325563"/>
          </a:xfrm>
          <a:prstGeom prst="rect">
            <a:avLst/>
          </a:prstGeom>
          <a:noFill/>
        </p:spPr>
        <p:txBody>
          <a:bodyPr vert="horz" lIns="91440" tIns="45720" rIns="91440" bIns="45720" rtlCol="0" anchor="ctr">
            <a:normAutofit/>
          </a:bodyPr>
          <a:lstStyle>
            <a:lvl1pPr>
              <a:defRPr baseline="0">
                <a:solidFill>
                  <a:schemeClr val="tx2"/>
                </a:solidFill>
              </a:defRPr>
            </a:lvl1pPr>
          </a:lstStyle>
          <a:p>
            <a:r>
              <a:rPr lang="en-US"/>
              <a:t>Divider Title</a:t>
            </a:r>
          </a:p>
        </p:txBody>
      </p:sp>
      <p:pic>
        <p:nvPicPr>
          <p:cNvPr id="4" name="Picture 3" descr="Text&#10;&#10;Description automatically generated">
            <a:extLst>
              <a:ext uri="{FF2B5EF4-FFF2-40B4-BE49-F238E27FC236}">
                <a16:creationId xmlns:a16="http://schemas.microsoft.com/office/drawing/2014/main" id="{59047B9A-1F3B-06E4-AE0E-09BD46C8B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447E8866-4EA3-1FFD-8812-045D183878B5}"/>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609943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BCFB900-87E7-D948-9DB3-D255C6E8B4F5}"/>
              </a:ext>
            </a:extLst>
          </p:cNvPr>
          <p:cNvSpPr>
            <a:spLocks noGrp="1"/>
          </p:cNvSpPr>
          <p:nvPr>
            <p:ph type="title" hasCustomPrompt="1"/>
          </p:nvPr>
        </p:nvSpPr>
        <p:spPr>
          <a:xfrm>
            <a:off x="636563" y="2688846"/>
            <a:ext cx="5156200" cy="1325563"/>
          </a:xfrm>
          <a:prstGeom prst="rect">
            <a:avLst/>
          </a:prstGeom>
          <a:noFill/>
        </p:spPr>
        <p:txBody>
          <a:bodyPr vert="horz" lIns="91440" tIns="45720" rIns="91440" bIns="45720" rtlCol="0" anchor="ctr">
            <a:normAutofit/>
          </a:bodyPr>
          <a:lstStyle>
            <a:lvl1pPr>
              <a:defRPr baseline="0">
                <a:solidFill>
                  <a:schemeClr val="bg1"/>
                </a:solidFill>
              </a:defRPr>
            </a:lvl1pPr>
          </a:lstStyle>
          <a:p>
            <a:r>
              <a:rPr lang="en-US"/>
              <a:t>Divider Title</a:t>
            </a:r>
          </a:p>
        </p:txBody>
      </p:sp>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3" name="Slide Number Placeholder 4">
            <a:extLst>
              <a:ext uri="{FF2B5EF4-FFF2-40B4-BE49-F238E27FC236}">
                <a16:creationId xmlns:a16="http://schemas.microsoft.com/office/drawing/2014/main" id="{7CF37C63-0835-DF40-00D5-739EF2ADA30C}"/>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187563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roduct 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733939" y="1468421"/>
            <a:ext cx="5053403" cy="932887"/>
          </a:xfrm>
        </p:spPr>
        <p:txBody>
          <a:bodyPr anchor="t" anchorCtr="0"/>
          <a:lstStyle>
            <a:lvl1pPr algn="l">
              <a:defRPr>
                <a:solidFill>
                  <a:srgbClr val="123843"/>
                </a:solidFill>
              </a:defRPr>
            </a:lvl1pPr>
          </a:lstStyle>
          <a:p>
            <a:r>
              <a:rPr lang="en-GB"/>
              <a:t>Product title</a:t>
            </a:r>
            <a:endParaRPr lang="en-US"/>
          </a:p>
        </p:txBody>
      </p:sp>
      <p:sp>
        <p:nvSpPr>
          <p:cNvPr id="7" name="Picture Placeholder 18">
            <a:extLst>
              <a:ext uri="{FF2B5EF4-FFF2-40B4-BE49-F238E27FC236}">
                <a16:creationId xmlns:a16="http://schemas.microsoft.com/office/drawing/2014/main" id="{B77AC769-CE75-7148-9093-2F57C659EBFE}"/>
              </a:ext>
            </a:extLst>
          </p:cNvPr>
          <p:cNvSpPr>
            <a:spLocks noGrp="1"/>
          </p:cNvSpPr>
          <p:nvPr>
            <p:ph type="pic" sz="quarter" idx="11"/>
          </p:nvPr>
        </p:nvSpPr>
        <p:spPr>
          <a:xfrm>
            <a:off x="7835351" y="1379499"/>
            <a:ext cx="2998554" cy="4099002"/>
          </a:xfrm>
          <a:effectLst>
            <a:outerShdw blurRad="50800" dist="38100" dir="2700000" algn="tl" rotWithShape="0">
              <a:prstClr val="black">
                <a:alpha val="40000"/>
              </a:prstClr>
            </a:outerShdw>
          </a:effectLst>
        </p:spPr>
        <p:txBody>
          <a:bodyPr/>
          <a:lstStyle/>
          <a:p>
            <a:endParaRPr lang="en-US"/>
          </a:p>
        </p:txBody>
      </p:sp>
      <p:sp>
        <p:nvSpPr>
          <p:cNvPr id="13" name="Text Placeholder 2">
            <a:extLst>
              <a:ext uri="{FF2B5EF4-FFF2-40B4-BE49-F238E27FC236}">
                <a16:creationId xmlns:a16="http://schemas.microsoft.com/office/drawing/2014/main" id="{5F29EFAE-4917-7A42-8771-6DD4C7DF1BEA}"/>
              </a:ext>
            </a:extLst>
          </p:cNvPr>
          <p:cNvSpPr>
            <a:spLocks noGrp="1"/>
          </p:cNvSpPr>
          <p:nvPr>
            <p:ph idx="1"/>
          </p:nvPr>
        </p:nvSpPr>
        <p:spPr>
          <a:xfrm>
            <a:off x="733938" y="2662080"/>
            <a:ext cx="5053404" cy="332203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ext&#10;&#10;Description automatically generated">
            <a:extLst>
              <a:ext uri="{FF2B5EF4-FFF2-40B4-BE49-F238E27FC236}">
                <a16:creationId xmlns:a16="http://schemas.microsoft.com/office/drawing/2014/main" id="{0400EB78-6728-1EC3-FB5D-A73E977ACA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Slide Number Placeholder 4">
            <a:extLst>
              <a:ext uri="{FF2B5EF4-FFF2-40B4-BE49-F238E27FC236}">
                <a16:creationId xmlns:a16="http://schemas.microsoft.com/office/drawing/2014/main" id="{6F573203-8ECB-0894-CF9E-E10A4CEDA466}"/>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78724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product showca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3417C-DB31-3C79-05AA-EF0C189DE9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7962"/>
            <a:ext cx="12192000" cy="6858000"/>
          </a:xfrm>
          <a:prstGeom prst="rect">
            <a:avLst/>
          </a:prstGeom>
        </p:spPr>
      </p:pic>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733940" y="1468421"/>
            <a:ext cx="3542226" cy="450123"/>
          </a:xfrm>
        </p:spPr>
        <p:txBody>
          <a:bodyPr anchor="t" anchorCtr="0"/>
          <a:lstStyle>
            <a:lvl1pPr algn="l">
              <a:defRPr>
                <a:solidFill>
                  <a:schemeClr val="bg1"/>
                </a:solidFill>
              </a:defRPr>
            </a:lvl1pPr>
          </a:lstStyle>
          <a:p>
            <a:r>
              <a:rPr lang="en-GB"/>
              <a:t>Product title</a:t>
            </a:r>
            <a:endParaRPr lang="en-US"/>
          </a:p>
        </p:txBody>
      </p:sp>
      <p:sp>
        <p:nvSpPr>
          <p:cNvPr id="13" name="Text Placeholder 2">
            <a:extLst>
              <a:ext uri="{FF2B5EF4-FFF2-40B4-BE49-F238E27FC236}">
                <a16:creationId xmlns:a16="http://schemas.microsoft.com/office/drawing/2014/main" id="{5F29EFAE-4917-7A42-8771-6DD4C7DF1BEA}"/>
              </a:ext>
            </a:extLst>
          </p:cNvPr>
          <p:cNvSpPr>
            <a:spLocks noGrp="1"/>
          </p:cNvSpPr>
          <p:nvPr>
            <p:ph idx="1"/>
          </p:nvPr>
        </p:nvSpPr>
        <p:spPr>
          <a:xfrm>
            <a:off x="733938" y="2662080"/>
            <a:ext cx="3945638" cy="3322031"/>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6">
            <a:extLst>
              <a:ext uri="{FF2B5EF4-FFF2-40B4-BE49-F238E27FC236}">
                <a16:creationId xmlns:a16="http://schemas.microsoft.com/office/drawing/2014/main" id="{CC0EF76D-DDC3-F6A7-8A7A-6C89A06B5359}"/>
              </a:ext>
            </a:extLst>
          </p:cNvPr>
          <p:cNvSpPr>
            <a:spLocks noGrp="1"/>
          </p:cNvSpPr>
          <p:nvPr>
            <p:ph type="pic" sz="quarter" idx="10"/>
          </p:nvPr>
        </p:nvSpPr>
        <p:spPr>
          <a:xfrm>
            <a:off x="8037213" y="1048870"/>
            <a:ext cx="2420460" cy="4971051"/>
          </a:xfrm>
        </p:spPr>
        <p:txBody>
          <a:bodyPr/>
          <a:lstStyle/>
          <a:p>
            <a:endParaRPr lang="en-US"/>
          </a:p>
        </p:txBody>
      </p:sp>
      <p:pic>
        <p:nvPicPr>
          <p:cNvPr id="6" name="Picture 5">
            <a:extLst>
              <a:ext uri="{FF2B5EF4-FFF2-40B4-BE49-F238E27FC236}">
                <a16:creationId xmlns:a16="http://schemas.microsoft.com/office/drawing/2014/main" id="{0F6CB3FA-E98C-2199-A1E6-4AF02E8BBD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477" y="539829"/>
            <a:ext cx="3046312" cy="5929886"/>
          </a:xfrm>
          <a:prstGeom prst="rect">
            <a:avLst/>
          </a:prstGeom>
          <a:effectLst>
            <a:outerShdw blurRad="1270000" algn="ctr" rotWithShape="0">
              <a:prstClr val="black">
                <a:alpha val="43000"/>
              </a:prstClr>
            </a:outerShdw>
          </a:effectLst>
        </p:spPr>
      </p:pic>
      <p:pic>
        <p:nvPicPr>
          <p:cNvPr id="7" name="Picture 2">
            <a:extLst>
              <a:ext uri="{FF2B5EF4-FFF2-40B4-BE49-F238E27FC236}">
                <a16:creationId xmlns:a16="http://schemas.microsoft.com/office/drawing/2014/main" id="{DF0661DF-DDDC-3209-276B-660029CFEBA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a:xfrm>
            <a:off x="7996518" y="838079"/>
            <a:ext cx="2461154" cy="5338119"/>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tx2"/>
          </a:solidFill>
        </p:spPr>
      </p:pic>
      <p:pic>
        <p:nvPicPr>
          <p:cNvPr id="2" name="Picture 1">
            <a:extLst>
              <a:ext uri="{FF2B5EF4-FFF2-40B4-BE49-F238E27FC236}">
                <a16:creationId xmlns:a16="http://schemas.microsoft.com/office/drawing/2014/main" id="{212770BC-B862-6F66-3D59-2F38F48038D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8" name="Picture Placeholder 6">
            <a:extLst>
              <a:ext uri="{FF2B5EF4-FFF2-40B4-BE49-F238E27FC236}">
                <a16:creationId xmlns:a16="http://schemas.microsoft.com/office/drawing/2014/main" id="{E0F94F53-DEC8-1F84-48A4-DA3915F46CD1}"/>
              </a:ext>
            </a:extLst>
          </p:cNvPr>
          <p:cNvSpPr>
            <a:spLocks noGrp="1"/>
          </p:cNvSpPr>
          <p:nvPr>
            <p:ph type="pic" sz="quarter" idx="11"/>
          </p:nvPr>
        </p:nvSpPr>
        <p:spPr>
          <a:xfrm>
            <a:off x="7996516" y="1048869"/>
            <a:ext cx="2461153" cy="4935241"/>
          </a:xfrm>
        </p:spPr>
        <p:txBody>
          <a:bodyPr/>
          <a:lstStyle/>
          <a:p>
            <a:endParaRPr lang="en-US"/>
          </a:p>
        </p:txBody>
      </p:sp>
      <p:sp>
        <p:nvSpPr>
          <p:cNvPr id="5" name="Slide Number Placeholder 4">
            <a:extLst>
              <a:ext uri="{FF2B5EF4-FFF2-40B4-BE49-F238E27FC236}">
                <a16:creationId xmlns:a16="http://schemas.microsoft.com/office/drawing/2014/main" id="{33E1BED6-86E2-7983-A8C3-B1B7DD73C5ED}"/>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077463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gital product showca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3417C-DB31-3C79-05AA-EF0C189DE9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7962"/>
            <a:ext cx="12192000" cy="6858000"/>
          </a:xfrm>
          <a:prstGeom prst="rect">
            <a:avLst/>
          </a:prstGeom>
        </p:spPr>
      </p:pic>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8246364" y="1468421"/>
            <a:ext cx="3542226" cy="932887"/>
          </a:xfrm>
        </p:spPr>
        <p:txBody>
          <a:bodyPr anchor="t" anchorCtr="0"/>
          <a:lstStyle>
            <a:lvl1pPr algn="l">
              <a:defRPr>
                <a:solidFill>
                  <a:srgbClr val="123843"/>
                </a:solidFill>
              </a:defRPr>
            </a:lvl1pPr>
          </a:lstStyle>
          <a:p>
            <a:r>
              <a:rPr lang="en-GB"/>
              <a:t>Product title</a:t>
            </a:r>
            <a:endParaRPr lang="en-US"/>
          </a:p>
        </p:txBody>
      </p:sp>
      <p:sp>
        <p:nvSpPr>
          <p:cNvPr id="13" name="Text Placeholder 2">
            <a:extLst>
              <a:ext uri="{FF2B5EF4-FFF2-40B4-BE49-F238E27FC236}">
                <a16:creationId xmlns:a16="http://schemas.microsoft.com/office/drawing/2014/main" id="{5F29EFAE-4917-7A42-8771-6DD4C7DF1BEA}"/>
              </a:ext>
            </a:extLst>
          </p:cNvPr>
          <p:cNvSpPr>
            <a:spLocks noGrp="1"/>
          </p:cNvSpPr>
          <p:nvPr>
            <p:ph idx="1"/>
          </p:nvPr>
        </p:nvSpPr>
        <p:spPr>
          <a:xfrm>
            <a:off x="8246362" y="2662080"/>
            <a:ext cx="3542226" cy="332203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ext&#10;&#10;Description automatically generated">
            <a:extLst>
              <a:ext uri="{FF2B5EF4-FFF2-40B4-BE49-F238E27FC236}">
                <a16:creationId xmlns:a16="http://schemas.microsoft.com/office/drawing/2014/main" id="{0400EB78-6728-1EC3-FB5D-A73E977ACA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pic>
        <p:nvPicPr>
          <p:cNvPr id="2" name="Picture 1">
            <a:extLst>
              <a:ext uri="{FF2B5EF4-FFF2-40B4-BE49-F238E27FC236}">
                <a16:creationId xmlns:a16="http://schemas.microsoft.com/office/drawing/2014/main" id="{F220C660-1433-94D6-ADF8-2D82D39181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115" y="1384250"/>
            <a:ext cx="8221753" cy="4599861"/>
          </a:xfrm>
          <a:prstGeom prst="rect">
            <a:avLst/>
          </a:prstGeom>
        </p:spPr>
      </p:pic>
      <p:sp>
        <p:nvSpPr>
          <p:cNvPr id="4" name="Picture Placeholder 6">
            <a:extLst>
              <a:ext uri="{FF2B5EF4-FFF2-40B4-BE49-F238E27FC236}">
                <a16:creationId xmlns:a16="http://schemas.microsoft.com/office/drawing/2014/main" id="{CC0EF76D-DDC3-F6A7-8A7A-6C89A06B5359}"/>
              </a:ext>
            </a:extLst>
          </p:cNvPr>
          <p:cNvSpPr>
            <a:spLocks noGrp="1"/>
          </p:cNvSpPr>
          <p:nvPr>
            <p:ph type="pic" sz="quarter" idx="10"/>
          </p:nvPr>
        </p:nvSpPr>
        <p:spPr>
          <a:xfrm>
            <a:off x="1315630" y="1614081"/>
            <a:ext cx="5126037" cy="3213100"/>
          </a:xfrm>
        </p:spPr>
        <p:txBody>
          <a:bodyPr/>
          <a:lstStyle/>
          <a:p>
            <a:endParaRPr lang="en-US"/>
          </a:p>
        </p:txBody>
      </p:sp>
      <p:sp>
        <p:nvSpPr>
          <p:cNvPr id="6" name="Slide Number Placeholder 4">
            <a:extLst>
              <a:ext uri="{FF2B5EF4-FFF2-40B4-BE49-F238E27FC236}">
                <a16:creationId xmlns:a16="http://schemas.microsoft.com/office/drawing/2014/main" id="{692A4396-9BFF-DAC9-9A47-4B0F55F6924F}"/>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503431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dark blue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827377-59CF-6081-2832-2857DA2D7ADE}"/>
              </a:ext>
            </a:extLst>
          </p:cNvPr>
          <p:cNvSpPr>
            <a:spLocks noGrp="1"/>
          </p:cNvSpPr>
          <p:nvPr>
            <p:ph type="body" sz="quarter" idx="14"/>
          </p:nvPr>
        </p:nvSpPr>
        <p:spPr>
          <a:xfrm>
            <a:off x="528394" y="2392215"/>
            <a:ext cx="11024698" cy="4033836"/>
          </a:xfrm>
        </p:spPr>
        <p:txBody>
          <a:bodyPr numCol="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1">
            <a:extLst>
              <a:ext uri="{FF2B5EF4-FFF2-40B4-BE49-F238E27FC236}">
                <a16:creationId xmlns:a16="http://schemas.microsoft.com/office/drawing/2014/main" id="{E546489E-9A93-192C-DE09-82FF6DE4554E}"/>
              </a:ext>
            </a:extLst>
          </p:cNvPr>
          <p:cNvSpPr>
            <a:spLocks noGrp="1"/>
          </p:cNvSpPr>
          <p:nvPr>
            <p:ph type="title" hasCustomPrompt="1"/>
          </p:nvPr>
        </p:nvSpPr>
        <p:spPr>
          <a:xfrm>
            <a:off x="528394" y="1574135"/>
            <a:ext cx="9765724" cy="450123"/>
          </a:xfrm>
        </p:spPr>
        <p:txBody>
          <a:bodyPr/>
          <a:lstStyle>
            <a:lvl1pPr>
              <a:defRPr>
                <a:solidFill>
                  <a:schemeClr val="bg1"/>
                </a:solidFill>
              </a:defRPr>
            </a:lvl1pPr>
          </a:lstStyle>
          <a:p>
            <a:r>
              <a:rPr lang="en-US"/>
              <a:t>Title here</a:t>
            </a:r>
            <a:endParaRPr lang="en-GB"/>
          </a:p>
        </p:txBody>
      </p:sp>
      <p:pic>
        <p:nvPicPr>
          <p:cNvPr id="5" name="Picture 4">
            <a:extLst>
              <a:ext uri="{FF2B5EF4-FFF2-40B4-BE49-F238E27FC236}">
                <a16:creationId xmlns:a16="http://schemas.microsoft.com/office/drawing/2014/main" id="{5A068E43-B847-E530-7618-D7AE31DC13A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4" name="Slide Number Placeholder 4">
            <a:extLst>
              <a:ext uri="{FF2B5EF4-FFF2-40B4-BE49-F238E27FC236}">
                <a16:creationId xmlns:a16="http://schemas.microsoft.com/office/drawing/2014/main" id="{DEC57DAE-F639-2190-5638-958A9E410A31}"/>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5602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D95BC-A545-C241-83FB-434686CF52C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4" name="Text Placeholder 3">
            <a:extLst>
              <a:ext uri="{FF2B5EF4-FFF2-40B4-BE49-F238E27FC236}">
                <a16:creationId xmlns:a16="http://schemas.microsoft.com/office/drawing/2014/main" id="{D202E6A6-6E5C-93AA-76A8-D6F4DB3757B6}"/>
              </a:ext>
            </a:extLst>
          </p:cNvPr>
          <p:cNvSpPr>
            <a:spLocks noGrp="1"/>
          </p:cNvSpPr>
          <p:nvPr>
            <p:ph type="body" sz="quarter" idx="10" hasCustomPrompt="1"/>
          </p:nvPr>
        </p:nvSpPr>
        <p:spPr>
          <a:xfrm>
            <a:off x="889794" y="2681732"/>
            <a:ext cx="10412412" cy="2792413"/>
          </a:xfrm>
        </p:spPr>
        <p:txBody>
          <a:bodyPr/>
          <a:lstStyle>
            <a:lvl1pPr marL="0" indent="0" algn="ctr">
              <a:buNone/>
              <a:defRPr sz="5000" baseline="0">
                <a:solidFill>
                  <a:schemeClr val="bg1"/>
                </a:solidFill>
                <a:latin typeface="Georgia" panose="02040502050405020303" pitchFamily="18" charset="0"/>
              </a:defRPr>
            </a:lvl1pPr>
          </a:lstStyle>
          <a:p>
            <a:pPr lvl="0"/>
            <a:r>
              <a:rPr lang="en-GB"/>
              <a:t>Unlocking potential with the best learning and research solutions</a:t>
            </a:r>
            <a:endParaRPr lang="en-US"/>
          </a:p>
        </p:txBody>
      </p:sp>
      <p:sp>
        <p:nvSpPr>
          <p:cNvPr id="2" name="Slide Number Placeholder 4">
            <a:extLst>
              <a:ext uri="{FF2B5EF4-FFF2-40B4-BE49-F238E27FC236}">
                <a16:creationId xmlns:a16="http://schemas.microsoft.com/office/drawing/2014/main" id="{F03EC7A6-DC4D-6FB4-C1F0-2053AA3467DE}"/>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785054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light blue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9047B9A-1F3B-06E4-AE0E-09BD46C8B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Text Placeholder 7">
            <a:extLst>
              <a:ext uri="{FF2B5EF4-FFF2-40B4-BE49-F238E27FC236}">
                <a16:creationId xmlns:a16="http://schemas.microsoft.com/office/drawing/2014/main" id="{A3827377-59CF-6081-2832-2857DA2D7ADE}"/>
              </a:ext>
            </a:extLst>
          </p:cNvPr>
          <p:cNvSpPr>
            <a:spLocks noGrp="1"/>
          </p:cNvSpPr>
          <p:nvPr>
            <p:ph type="body" sz="quarter" idx="14"/>
          </p:nvPr>
        </p:nvSpPr>
        <p:spPr>
          <a:xfrm>
            <a:off x="528394" y="2392215"/>
            <a:ext cx="11024698" cy="4033836"/>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1">
            <a:extLst>
              <a:ext uri="{FF2B5EF4-FFF2-40B4-BE49-F238E27FC236}">
                <a16:creationId xmlns:a16="http://schemas.microsoft.com/office/drawing/2014/main" id="{E546489E-9A93-192C-DE09-82FF6DE4554E}"/>
              </a:ext>
            </a:extLst>
          </p:cNvPr>
          <p:cNvSpPr>
            <a:spLocks noGrp="1"/>
          </p:cNvSpPr>
          <p:nvPr>
            <p:ph type="title" hasCustomPrompt="1"/>
          </p:nvPr>
        </p:nvSpPr>
        <p:spPr>
          <a:xfrm>
            <a:off x="528394" y="1574135"/>
            <a:ext cx="9765724" cy="450123"/>
          </a:xfrm>
        </p:spPr>
        <p:txBody>
          <a:bodyPr/>
          <a:lstStyle>
            <a:lvl1pPr>
              <a:defRPr>
                <a:solidFill>
                  <a:schemeClr val="tx2"/>
                </a:solidFill>
              </a:defRPr>
            </a:lvl1pPr>
          </a:lstStyle>
          <a:p>
            <a:r>
              <a:rPr lang="en-US"/>
              <a:t>Title here</a:t>
            </a:r>
            <a:endParaRPr lang="en-GB"/>
          </a:p>
        </p:txBody>
      </p:sp>
      <p:sp>
        <p:nvSpPr>
          <p:cNvPr id="5" name="Slide Number Placeholder 4">
            <a:extLst>
              <a:ext uri="{FF2B5EF4-FFF2-40B4-BE49-F238E27FC236}">
                <a16:creationId xmlns:a16="http://schemas.microsoft.com/office/drawing/2014/main" id="{BCBA18DD-ADD2-5A12-CCB7-8714C9B6FCB1}"/>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962630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red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827377-59CF-6081-2832-2857DA2D7ADE}"/>
              </a:ext>
            </a:extLst>
          </p:cNvPr>
          <p:cNvSpPr>
            <a:spLocks noGrp="1"/>
          </p:cNvSpPr>
          <p:nvPr>
            <p:ph type="body" sz="quarter" idx="14"/>
          </p:nvPr>
        </p:nvSpPr>
        <p:spPr>
          <a:xfrm>
            <a:off x="528394" y="2392215"/>
            <a:ext cx="11024698" cy="4033836"/>
          </a:xfrm>
        </p:spPr>
        <p:txBody>
          <a:bodyPr numCol="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1">
            <a:extLst>
              <a:ext uri="{FF2B5EF4-FFF2-40B4-BE49-F238E27FC236}">
                <a16:creationId xmlns:a16="http://schemas.microsoft.com/office/drawing/2014/main" id="{E546489E-9A93-192C-DE09-82FF6DE4554E}"/>
              </a:ext>
            </a:extLst>
          </p:cNvPr>
          <p:cNvSpPr>
            <a:spLocks noGrp="1"/>
          </p:cNvSpPr>
          <p:nvPr>
            <p:ph type="title" hasCustomPrompt="1"/>
          </p:nvPr>
        </p:nvSpPr>
        <p:spPr>
          <a:xfrm>
            <a:off x="528394" y="1574135"/>
            <a:ext cx="9765724" cy="450123"/>
          </a:xfrm>
        </p:spPr>
        <p:txBody>
          <a:bodyPr/>
          <a:lstStyle>
            <a:lvl1pPr>
              <a:defRPr>
                <a:solidFill>
                  <a:schemeClr val="bg1"/>
                </a:solidFill>
              </a:defRPr>
            </a:lvl1pPr>
          </a:lstStyle>
          <a:p>
            <a:r>
              <a:rPr lang="en-US"/>
              <a:t>Title here</a:t>
            </a:r>
            <a:endParaRPr lang="en-GB"/>
          </a:p>
        </p:txBody>
      </p:sp>
      <p:pic>
        <p:nvPicPr>
          <p:cNvPr id="5" name="Picture 4">
            <a:extLst>
              <a:ext uri="{FF2B5EF4-FFF2-40B4-BE49-F238E27FC236}">
                <a16:creationId xmlns:a16="http://schemas.microsoft.com/office/drawing/2014/main" id="{5A068E43-B847-E530-7618-D7AE31DC13A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4" name="Slide Number Placeholder 4">
            <a:extLst>
              <a:ext uri="{FF2B5EF4-FFF2-40B4-BE49-F238E27FC236}">
                <a16:creationId xmlns:a16="http://schemas.microsoft.com/office/drawing/2014/main" id="{BCEDDBB2-101D-13BD-64D3-378F44A59A23}"/>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732143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ree circles">
    <p:bg>
      <p:bgPr>
        <a:solidFill>
          <a:srgbClr val="123843"/>
        </a:solidFill>
        <a:effectLst/>
      </p:bgPr>
    </p:bg>
    <p:spTree>
      <p:nvGrpSpPr>
        <p:cNvPr id="1" name=""/>
        <p:cNvGrpSpPr/>
        <p:nvPr/>
      </p:nvGrpSpPr>
      <p:grpSpPr>
        <a:xfrm>
          <a:off x="0" y="0"/>
          <a:ext cx="0" cy="0"/>
          <a:chOff x="0" y="0"/>
          <a:chExt cx="0" cy="0"/>
        </a:xfrm>
      </p:grpSpPr>
      <p:sp>
        <p:nvSpPr>
          <p:cNvPr id="17" name="Freeform 34">
            <a:extLst>
              <a:ext uri="{FF2B5EF4-FFF2-40B4-BE49-F238E27FC236}">
                <a16:creationId xmlns:a16="http://schemas.microsoft.com/office/drawing/2014/main" id="{06495971-48B3-964C-B1F4-89CC9315B481}"/>
              </a:ext>
            </a:extLst>
          </p:cNvPr>
          <p:cNvSpPr>
            <a:spLocks/>
          </p:cNvSpPr>
          <p:nvPr userDrawn="1"/>
        </p:nvSpPr>
        <p:spPr bwMode="auto">
          <a:xfrm>
            <a:off x="5171378" y="2434387"/>
            <a:ext cx="1849242" cy="1853476"/>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27" name="Text Placeholder 2">
            <a:extLst>
              <a:ext uri="{FF2B5EF4-FFF2-40B4-BE49-F238E27FC236}">
                <a16:creationId xmlns:a16="http://schemas.microsoft.com/office/drawing/2014/main" id="{E3F3F998-99E8-7F44-9B3F-4CF0422442DC}"/>
              </a:ext>
            </a:extLst>
          </p:cNvPr>
          <p:cNvSpPr>
            <a:spLocks noGrp="1"/>
          </p:cNvSpPr>
          <p:nvPr>
            <p:ph idx="1" hasCustomPrompt="1"/>
          </p:nvPr>
        </p:nvSpPr>
        <p:spPr>
          <a:xfrm>
            <a:off x="1530444" y="4574377"/>
            <a:ext cx="2230774" cy="1942537"/>
          </a:xfrm>
          <a:prstGeom prst="rect">
            <a:avLst/>
          </a:prstGeom>
        </p:spPr>
        <p:txBody>
          <a:bodyPr vert="horz" lIns="91440" tIns="45720" rIns="91440" bIns="45720" rtlCol="0">
            <a:normAutofit/>
          </a:bodyPr>
          <a:lstStyle>
            <a:lvl5pPr algn="ctr">
              <a:defRPr baseline="0">
                <a:solidFill>
                  <a:schemeClr val="bg1"/>
                </a:solidFill>
              </a:defRPr>
            </a:lvl5pPr>
          </a:lstStyle>
          <a:p>
            <a:pPr lvl="4"/>
            <a:r>
              <a:rPr lang="en-GB"/>
              <a:t>Text here</a:t>
            </a:r>
            <a:endParaRPr lang="en-US"/>
          </a:p>
        </p:txBody>
      </p:sp>
      <p:sp>
        <p:nvSpPr>
          <p:cNvPr id="30" name="Text Placeholder 2">
            <a:extLst>
              <a:ext uri="{FF2B5EF4-FFF2-40B4-BE49-F238E27FC236}">
                <a16:creationId xmlns:a16="http://schemas.microsoft.com/office/drawing/2014/main" id="{F11F7D2E-A6F8-D448-9CBA-5D47E2616EDB}"/>
              </a:ext>
            </a:extLst>
          </p:cNvPr>
          <p:cNvSpPr>
            <a:spLocks noGrp="1"/>
          </p:cNvSpPr>
          <p:nvPr>
            <p:ph idx="10" hasCustomPrompt="1"/>
          </p:nvPr>
        </p:nvSpPr>
        <p:spPr>
          <a:xfrm>
            <a:off x="4980613" y="4574376"/>
            <a:ext cx="2230774" cy="1942537"/>
          </a:xfrm>
          <a:prstGeom prst="rect">
            <a:avLst/>
          </a:prstGeom>
        </p:spPr>
        <p:txBody>
          <a:bodyPr vert="horz" lIns="91440" tIns="45720" rIns="91440" bIns="45720" rtlCol="0">
            <a:normAutofit/>
          </a:bodyPr>
          <a:lstStyle>
            <a:lvl5pPr algn="ctr">
              <a:defRPr baseline="0">
                <a:solidFill>
                  <a:schemeClr val="bg1"/>
                </a:solidFill>
              </a:defRPr>
            </a:lvl5pPr>
          </a:lstStyle>
          <a:p>
            <a:pPr lvl="4"/>
            <a:r>
              <a:rPr lang="en-GB"/>
              <a:t>Text here</a:t>
            </a:r>
            <a:endParaRPr lang="en-US"/>
          </a:p>
        </p:txBody>
      </p:sp>
      <p:sp>
        <p:nvSpPr>
          <p:cNvPr id="31" name="Text Placeholder 2">
            <a:extLst>
              <a:ext uri="{FF2B5EF4-FFF2-40B4-BE49-F238E27FC236}">
                <a16:creationId xmlns:a16="http://schemas.microsoft.com/office/drawing/2014/main" id="{244A163A-68F2-E74B-B6B7-39FC0F552C24}"/>
              </a:ext>
            </a:extLst>
          </p:cNvPr>
          <p:cNvSpPr>
            <a:spLocks noGrp="1"/>
          </p:cNvSpPr>
          <p:nvPr>
            <p:ph idx="11" hasCustomPrompt="1"/>
          </p:nvPr>
        </p:nvSpPr>
        <p:spPr>
          <a:xfrm>
            <a:off x="8506214" y="4574375"/>
            <a:ext cx="2230774" cy="1942537"/>
          </a:xfrm>
          <a:prstGeom prst="rect">
            <a:avLst/>
          </a:prstGeom>
        </p:spPr>
        <p:txBody>
          <a:bodyPr vert="horz" lIns="91440" tIns="45720" rIns="91440" bIns="45720" rtlCol="0">
            <a:normAutofit/>
          </a:bodyPr>
          <a:lstStyle>
            <a:lvl5pPr algn="ctr">
              <a:defRPr baseline="0">
                <a:solidFill>
                  <a:schemeClr val="bg1"/>
                </a:solidFill>
              </a:defRPr>
            </a:lvl5pPr>
          </a:lstStyle>
          <a:p>
            <a:pPr lvl="4"/>
            <a:r>
              <a:rPr lang="en-GB"/>
              <a:t>Text here</a:t>
            </a:r>
            <a:endParaRPr lang="en-US"/>
          </a:p>
        </p:txBody>
      </p:sp>
      <p:sp>
        <p:nvSpPr>
          <p:cNvPr id="5" name="Title 1">
            <a:extLst>
              <a:ext uri="{FF2B5EF4-FFF2-40B4-BE49-F238E27FC236}">
                <a16:creationId xmlns:a16="http://schemas.microsoft.com/office/drawing/2014/main" id="{1043B714-9275-8606-20F3-D9201277E5C6}"/>
              </a:ext>
            </a:extLst>
          </p:cNvPr>
          <p:cNvSpPr>
            <a:spLocks noGrp="1"/>
          </p:cNvSpPr>
          <p:nvPr>
            <p:ph type="title" hasCustomPrompt="1"/>
          </p:nvPr>
        </p:nvSpPr>
        <p:spPr>
          <a:xfrm>
            <a:off x="452292" y="1576879"/>
            <a:ext cx="11287415" cy="450123"/>
          </a:xfrm>
        </p:spPr>
        <p:txBody>
          <a:bodyPr/>
          <a:lstStyle>
            <a:lvl1pPr algn="ctr">
              <a:defRPr baseline="0">
                <a:solidFill>
                  <a:schemeClr val="bg1"/>
                </a:solidFill>
              </a:defRPr>
            </a:lvl1pPr>
          </a:lstStyle>
          <a:p>
            <a:r>
              <a:rPr lang="en-US"/>
              <a:t>Title here</a:t>
            </a:r>
            <a:endParaRPr lang="en-GB"/>
          </a:p>
        </p:txBody>
      </p:sp>
      <p:sp>
        <p:nvSpPr>
          <p:cNvPr id="2" name="Freeform 34">
            <a:extLst>
              <a:ext uri="{FF2B5EF4-FFF2-40B4-BE49-F238E27FC236}">
                <a16:creationId xmlns:a16="http://schemas.microsoft.com/office/drawing/2014/main" id="{C3889DFC-B4CC-B306-CF67-F104DF56FD64}"/>
              </a:ext>
            </a:extLst>
          </p:cNvPr>
          <p:cNvSpPr>
            <a:spLocks/>
          </p:cNvSpPr>
          <p:nvPr userDrawn="1"/>
        </p:nvSpPr>
        <p:spPr bwMode="auto">
          <a:xfrm>
            <a:off x="8696980" y="2434387"/>
            <a:ext cx="1849242" cy="1853476"/>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6" name="Freeform 34">
            <a:extLst>
              <a:ext uri="{FF2B5EF4-FFF2-40B4-BE49-F238E27FC236}">
                <a16:creationId xmlns:a16="http://schemas.microsoft.com/office/drawing/2014/main" id="{C37132B7-1785-3540-679E-73C9F6C0281E}"/>
              </a:ext>
            </a:extLst>
          </p:cNvPr>
          <p:cNvSpPr>
            <a:spLocks/>
          </p:cNvSpPr>
          <p:nvPr userDrawn="1"/>
        </p:nvSpPr>
        <p:spPr bwMode="auto">
          <a:xfrm>
            <a:off x="1721210" y="2434387"/>
            <a:ext cx="1849242" cy="1853476"/>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pic>
        <p:nvPicPr>
          <p:cNvPr id="4" name="Picture 3">
            <a:extLst>
              <a:ext uri="{FF2B5EF4-FFF2-40B4-BE49-F238E27FC236}">
                <a16:creationId xmlns:a16="http://schemas.microsoft.com/office/drawing/2014/main" id="{08FC5D80-9B9F-A9B3-E09B-163D1A445D8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340995"/>
            <a:ext cx="2091725" cy="423662"/>
          </a:xfrm>
          <a:prstGeom prst="rect">
            <a:avLst/>
          </a:prstGeom>
        </p:spPr>
      </p:pic>
      <p:sp>
        <p:nvSpPr>
          <p:cNvPr id="3" name="Slide Number Placeholder 4">
            <a:extLst>
              <a:ext uri="{FF2B5EF4-FFF2-40B4-BE49-F238E27FC236}">
                <a16:creationId xmlns:a16="http://schemas.microsoft.com/office/drawing/2014/main" id="{78C436DA-DEA7-8440-0CF6-C5D76BAE0AB7}"/>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24479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alpha val="0"/>
          </a:schemeClr>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AED7B02-3480-6A4E-893D-BCC7C346D295}"/>
              </a:ext>
            </a:extLst>
          </p:cNvPr>
          <p:cNvSpPr>
            <a:spLocks noGrp="1"/>
          </p:cNvSpPr>
          <p:nvPr>
            <p:ph type="pic" sz="quarter" idx="14"/>
          </p:nvPr>
        </p:nvSpPr>
        <p:spPr>
          <a:xfrm>
            <a:off x="6095999" y="0"/>
            <a:ext cx="6096001" cy="6858000"/>
          </a:xfrm>
          <a:solidFill>
            <a:schemeClr val="bg1">
              <a:lumMod val="95000"/>
            </a:schemeClr>
          </a:solidFill>
        </p:spPr>
        <p:txBody>
          <a:bodyPr/>
          <a:lstStyle>
            <a:lvl1pPr marL="0" indent="0" algn="ctr">
              <a:buNone/>
              <a:defRPr/>
            </a:lvl1pPr>
          </a:lstStyle>
          <a:p>
            <a:r>
              <a:rPr lang="en-GB"/>
              <a:t>Click icon to add picture</a:t>
            </a:r>
          </a:p>
        </p:txBody>
      </p:sp>
      <p:sp>
        <p:nvSpPr>
          <p:cNvPr id="8" name="Text Placeholder 7">
            <a:extLst>
              <a:ext uri="{FF2B5EF4-FFF2-40B4-BE49-F238E27FC236}">
                <a16:creationId xmlns:a16="http://schemas.microsoft.com/office/drawing/2014/main" id="{D6A5FB07-EC37-014E-9349-DE997F227125}"/>
              </a:ext>
            </a:extLst>
          </p:cNvPr>
          <p:cNvSpPr>
            <a:spLocks noGrp="1"/>
          </p:cNvSpPr>
          <p:nvPr>
            <p:ph type="body" sz="quarter" idx="13"/>
          </p:nvPr>
        </p:nvSpPr>
        <p:spPr>
          <a:xfrm>
            <a:off x="334964" y="2077478"/>
            <a:ext cx="5456236" cy="40338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19CCDAB4-CC4A-1549-AAC2-114849E0A67F}"/>
              </a:ext>
            </a:extLst>
          </p:cNvPr>
          <p:cNvSpPr>
            <a:spLocks noGrp="1"/>
          </p:cNvSpPr>
          <p:nvPr>
            <p:ph type="title" hasCustomPrompt="1"/>
          </p:nvPr>
        </p:nvSpPr>
        <p:spPr>
          <a:xfrm>
            <a:off x="334963" y="1273058"/>
            <a:ext cx="5456237" cy="450123"/>
          </a:xfrm>
        </p:spPr>
        <p:txBody>
          <a:bodyPr/>
          <a:lstStyle/>
          <a:p>
            <a:r>
              <a:rPr lang="en-US"/>
              <a:t>Title here</a:t>
            </a:r>
            <a:endParaRPr lang="en-GB"/>
          </a:p>
        </p:txBody>
      </p:sp>
      <p:pic>
        <p:nvPicPr>
          <p:cNvPr id="2" name="Picture 1" descr="Text&#10;&#10;Description automatically generated">
            <a:extLst>
              <a:ext uri="{FF2B5EF4-FFF2-40B4-BE49-F238E27FC236}">
                <a16:creationId xmlns:a16="http://schemas.microsoft.com/office/drawing/2014/main" id="{03B5DB35-8A20-1666-B684-23E7F6B53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3" name="Slide Number Placeholder 4">
            <a:extLst>
              <a:ext uri="{FF2B5EF4-FFF2-40B4-BE49-F238E27FC236}">
                <a16:creationId xmlns:a16="http://schemas.microsoft.com/office/drawing/2014/main" id="{D6821409-81DB-1F07-15ED-3CAC11A4758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818841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0ED72F-868F-CD42-8A3A-4764811E41E8}"/>
              </a:ext>
            </a:extLst>
          </p:cNvPr>
          <p:cNvSpPr/>
          <p:nvPr userDrawn="1"/>
        </p:nvSpPr>
        <p:spPr>
          <a:xfrm>
            <a:off x="9105567"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82CE05-B4F9-F340-94E1-57E33E88B2CC}"/>
              </a:ext>
            </a:extLst>
          </p:cNvPr>
          <p:cNvSpPr/>
          <p:nvPr userDrawn="1"/>
        </p:nvSpPr>
        <p:spPr>
          <a:xfrm>
            <a:off x="617948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p>
        </p:txBody>
      </p:sp>
      <p:sp>
        <p:nvSpPr>
          <p:cNvPr id="15" name="Rectangle 14">
            <a:extLst>
              <a:ext uri="{FF2B5EF4-FFF2-40B4-BE49-F238E27FC236}">
                <a16:creationId xmlns:a16="http://schemas.microsoft.com/office/drawing/2014/main" id="{4CB057BA-DB0C-5C41-BDD6-684EB578991D}"/>
              </a:ext>
            </a:extLst>
          </p:cNvPr>
          <p:cNvSpPr/>
          <p:nvPr userDrawn="1"/>
        </p:nvSpPr>
        <p:spPr>
          <a:xfrm>
            <a:off x="325340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a:xfrm>
            <a:off x="329252" y="1184940"/>
            <a:ext cx="10541948" cy="450123"/>
          </a:xfrm>
        </p:spPr>
        <p:txBody>
          <a:bodyPr/>
          <a:lstStyle/>
          <a:p>
            <a:r>
              <a:rPr lang="en-US"/>
              <a:t>Title here</a:t>
            </a:r>
            <a:endParaRPr lang="en-GB"/>
          </a:p>
        </p:txBody>
      </p:sp>
      <p:sp>
        <p:nvSpPr>
          <p:cNvPr id="18" name="Text Placeholder 13">
            <a:extLst>
              <a:ext uri="{FF2B5EF4-FFF2-40B4-BE49-F238E27FC236}">
                <a16:creationId xmlns:a16="http://schemas.microsoft.com/office/drawing/2014/main" id="{8B47B5C2-BF66-0348-99D7-2AE394289C3E}"/>
              </a:ext>
            </a:extLst>
          </p:cNvPr>
          <p:cNvSpPr>
            <a:spLocks noGrp="1"/>
          </p:cNvSpPr>
          <p:nvPr>
            <p:ph type="body" sz="quarter" idx="17" hasCustomPrompt="1"/>
          </p:nvPr>
        </p:nvSpPr>
        <p:spPr>
          <a:xfrm>
            <a:off x="3254779"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9" name="Picture Placeholder 4">
            <a:extLst>
              <a:ext uri="{FF2B5EF4-FFF2-40B4-BE49-F238E27FC236}">
                <a16:creationId xmlns:a16="http://schemas.microsoft.com/office/drawing/2014/main" id="{0EC8C0D5-DDAB-D849-A341-34F02A97F743}"/>
              </a:ext>
            </a:extLst>
          </p:cNvPr>
          <p:cNvSpPr>
            <a:spLocks noGrp="1"/>
          </p:cNvSpPr>
          <p:nvPr>
            <p:ph type="pic" sz="quarter" idx="18"/>
          </p:nvPr>
        </p:nvSpPr>
        <p:spPr>
          <a:xfrm>
            <a:off x="3260726" y="1941981"/>
            <a:ext cx="2760662" cy="1947863"/>
          </a:xfrm>
          <a:solidFill>
            <a:schemeClr val="bg1">
              <a:lumMod val="95000"/>
            </a:schemeClr>
          </a:solidFill>
        </p:spPr>
        <p:txBody>
          <a:bodyPr/>
          <a:lstStyle>
            <a:lvl1pPr marL="0" indent="0" algn="ctr">
              <a:buNone/>
              <a:defRPr/>
            </a:lvl1pPr>
          </a:lstStyle>
          <a:p>
            <a:r>
              <a:rPr lang="en-GB"/>
              <a:t>Click icon to add picture</a:t>
            </a:r>
          </a:p>
        </p:txBody>
      </p:sp>
      <p:sp>
        <p:nvSpPr>
          <p:cNvPr id="20" name="Text Placeholder 13">
            <a:extLst>
              <a:ext uri="{FF2B5EF4-FFF2-40B4-BE49-F238E27FC236}">
                <a16:creationId xmlns:a16="http://schemas.microsoft.com/office/drawing/2014/main" id="{815A419D-CEDD-B64D-A941-601C3F90D722}"/>
              </a:ext>
            </a:extLst>
          </p:cNvPr>
          <p:cNvSpPr>
            <a:spLocks noGrp="1"/>
          </p:cNvSpPr>
          <p:nvPr>
            <p:ph type="body" sz="quarter" idx="19" hasCustomPrompt="1"/>
          </p:nvPr>
        </p:nvSpPr>
        <p:spPr>
          <a:xfrm>
            <a:off x="6180543"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21" name="Picture Placeholder 4">
            <a:extLst>
              <a:ext uri="{FF2B5EF4-FFF2-40B4-BE49-F238E27FC236}">
                <a16:creationId xmlns:a16="http://schemas.microsoft.com/office/drawing/2014/main" id="{9A02F605-E188-5D4F-9E44-4DAD278571DC}"/>
              </a:ext>
            </a:extLst>
          </p:cNvPr>
          <p:cNvSpPr>
            <a:spLocks noGrp="1"/>
          </p:cNvSpPr>
          <p:nvPr>
            <p:ph type="pic" sz="quarter" idx="20"/>
          </p:nvPr>
        </p:nvSpPr>
        <p:spPr>
          <a:xfrm>
            <a:off x="6178552" y="1941981"/>
            <a:ext cx="2749548" cy="1947863"/>
          </a:xfrm>
          <a:solidFill>
            <a:schemeClr val="bg1">
              <a:lumMod val="95000"/>
            </a:schemeClr>
          </a:solidFill>
        </p:spPr>
        <p:txBody>
          <a:bodyPr/>
          <a:lstStyle>
            <a:lvl1pPr marL="0" indent="0" algn="ctr">
              <a:buNone/>
              <a:defRPr/>
            </a:lvl1pPr>
          </a:lstStyle>
          <a:p>
            <a:r>
              <a:rPr lang="en-GB"/>
              <a:t>Click icon to add picture</a:t>
            </a:r>
          </a:p>
        </p:txBody>
      </p:sp>
      <p:sp>
        <p:nvSpPr>
          <p:cNvPr id="22" name="Text Placeholder 13">
            <a:extLst>
              <a:ext uri="{FF2B5EF4-FFF2-40B4-BE49-F238E27FC236}">
                <a16:creationId xmlns:a16="http://schemas.microsoft.com/office/drawing/2014/main" id="{8A8F0007-7DA9-4444-B3EE-576E1980CBE0}"/>
              </a:ext>
            </a:extLst>
          </p:cNvPr>
          <p:cNvSpPr>
            <a:spLocks noGrp="1"/>
          </p:cNvSpPr>
          <p:nvPr>
            <p:ph type="body" sz="quarter" idx="21" hasCustomPrompt="1"/>
          </p:nvPr>
        </p:nvSpPr>
        <p:spPr>
          <a:xfrm>
            <a:off x="9096375"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23" name="Picture Placeholder 4">
            <a:extLst>
              <a:ext uri="{FF2B5EF4-FFF2-40B4-BE49-F238E27FC236}">
                <a16:creationId xmlns:a16="http://schemas.microsoft.com/office/drawing/2014/main" id="{208F3157-3B9A-A84B-84C2-AD2986D456E7}"/>
              </a:ext>
            </a:extLst>
          </p:cNvPr>
          <p:cNvSpPr>
            <a:spLocks noGrp="1"/>
          </p:cNvSpPr>
          <p:nvPr>
            <p:ph type="pic" sz="quarter" idx="22"/>
          </p:nvPr>
        </p:nvSpPr>
        <p:spPr>
          <a:xfrm>
            <a:off x="9083675" y="1941981"/>
            <a:ext cx="2771371" cy="1947863"/>
          </a:xfrm>
          <a:solidFill>
            <a:schemeClr val="bg1">
              <a:lumMod val="95000"/>
            </a:schemeClr>
          </a:solidFill>
        </p:spPr>
        <p:txBody>
          <a:bodyPr/>
          <a:lstStyle>
            <a:lvl1pPr marL="0" indent="0" algn="ctr">
              <a:buNone/>
              <a:defRPr/>
            </a:lvl1pPr>
          </a:lstStyle>
          <a:p>
            <a:r>
              <a:rPr lang="en-GB"/>
              <a:t>Click icon to add picture</a:t>
            </a:r>
          </a:p>
        </p:txBody>
      </p:sp>
      <p:sp>
        <p:nvSpPr>
          <p:cNvPr id="25" name="Picture Placeholder 4">
            <a:extLst>
              <a:ext uri="{FF2B5EF4-FFF2-40B4-BE49-F238E27FC236}">
                <a16:creationId xmlns:a16="http://schemas.microsoft.com/office/drawing/2014/main" id="{4F3DC545-A785-6D46-8599-5B184931A8B0}"/>
              </a:ext>
            </a:extLst>
          </p:cNvPr>
          <p:cNvSpPr>
            <a:spLocks noGrp="1"/>
          </p:cNvSpPr>
          <p:nvPr>
            <p:ph type="pic" sz="quarter" idx="16"/>
          </p:nvPr>
        </p:nvSpPr>
        <p:spPr>
          <a:xfrm>
            <a:off x="334963" y="1941981"/>
            <a:ext cx="2752723" cy="1947863"/>
          </a:xfrm>
          <a:solidFill>
            <a:schemeClr val="bg1">
              <a:lumMod val="95000"/>
            </a:schemeClr>
          </a:solidFill>
        </p:spPr>
        <p:txBody>
          <a:bodyPr/>
          <a:lstStyle>
            <a:lvl1pPr marL="0" indent="0" algn="ctr">
              <a:buNone/>
              <a:defRPr/>
            </a:lvl1pPr>
          </a:lstStyle>
          <a:p>
            <a:r>
              <a:rPr lang="en-GB"/>
              <a:t>Click icon to add picture</a:t>
            </a:r>
          </a:p>
        </p:txBody>
      </p:sp>
      <p:sp>
        <p:nvSpPr>
          <p:cNvPr id="3" name="Rectangle 2">
            <a:extLst>
              <a:ext uri="{FF2B5EF4-FFF2-40B4-BE49-F238E27FC236}">
                <a16:creationId xmlns:a16="http://schemas.microsoft.com/office/drawing/2014/main" id="{0BA32338-A34C-D547-93E7-A5FD8B5846F2}"/>
              </a:ext>
            </a:extLst>
          </p:cNvPr>
          <p:cNvSpPr/>
          <p:nvPr userDrawn="1"/>
        </p:nvSpPr>
        <p:spPr>
          <a:xfrm>
            <a:off x="336954"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426302AB-2D51-1F4C-87A7-BBF359C74251}"/>
              </a:ext>
            </a:extLst>
          </p:cNvPr>
          <p:cNvSpPr>
            <a:spLocks noGrp="1"/>
          </p:cNvSpPr>
          <p:nvPr>
            <p:ph type="body" sz="quarter" idx="14" hasCustomPrompt="1"/>
          </p:nvPr>
        </p:nvSpPr>
        <p:spPr>
          <a:xfrm>
            <a:off x="336954" y="4056531"/>
            <a:ext cx="2758671" cy="422405"/>
          </a:xfrm>
        </p:spPr>
        <p:txBody>
          <a:bodyPr lIns="72000" tIns="72000" rIns="72000" bIns="72000">
            <a:spAutoFit/>
          </a:bodyPr>
          <a:lstStyle>
            <a:lvl1pPr marL="0" indent="0" algn="l">
              <a:buNone/>
              <a:defRPr sz="1800">
                <a:solidFill>
                  <a:schemeClr val="tx2"/>
                </a:solidFill>
              </a:defRPr>
            </a:lvl1pPr>
          </a:lstStyle>
          <a:p>
            <a:pPr lvl="0"/>
            <a:r>
              <a:rPr lang="en-GB"/>
              <a:t>Add text</a:t>
            </a:r>
          </a:p>
        </p:txBody>
      </p:sp>
      <p:pic>
        <p:nvPicPr>
          <p:cNvPr id="4" name="Picture 3" descr="Text&#10;&#10;Description automatically generated">
            <a:extLst>
              <a:ext uri="{FF2B5EF4-FFF2-40B4-BE49-F238E27FC236}">
                <a16:creationId xmlns:a16="http://schemas.microsoft.com/office/drawing/2014/main" id="{AD7C4ADC-EF78-75F6-4A34-EFFFD2A7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954" y="333375"/>
            <a:ext cx="2091725" cy="424022"/>
          </a:xfrm>
          <a:prstGeom prst="rect">
            <a:avLst/>
          </a:prstGeom>
        </p:spPr>
      </p:pic>
      <p:sp>
        <p:nvSpPr>
          <p:cNvPr id="5" name="Slide Number Placeholder 4">
            <a:extLst>
              <a:ext uri="{FF2B5EF4-FFF2-40B4-BE49-F238E27FC236}">
                <a16:creationId xmlns:a16="http://schemas.microsoft.com/office/drawing/2014/main" id="{0C03B846-5B81-C0A7-8E09-CF9406F08B8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783970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ix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AFFB15CB-FBAD-0A4F-9624-167D05E98FB1}"/>
              </a:ext>
            </a:extLst>
          </p:cNvPr>
          <p:cNvSpPr/>
          <p:nvPr userDrawn="1"/>
        </p:nvSpPr>
        <p:spPr>
          <a:xfrm>
            <a:off x="8879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0">
            <a:extLst>
              <a:ext uri="{FF2B5EF4-FFF2-40B4-BE49-F238E27FC236}">
                <a16:creationId xmlns:a16="http://schemas.microsoft.com/office/drawing/2014/main" id="{E2A724D6-4C9C-AB41-887A-6863A596CAAE}"/>
              </a:ext>
            </a:extLst>
          </p:cNvPr>
          <p:cNvSpPr/>
          <p:nvPr userDrawn="1"/>
        </p:nvSpPr>
        <p:spPr>
          <a:xfrm>
            <a:off x="8879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Rounded Corners 14">
            <a:extLst>
              <a:ext uri="{FF2B5EF4-FFF2-40B4-BE49-F238E27FC236}">
                <a16:creationId xmlns:a16="http://schemas.microsoft.com/office/drawing/2014/main" id="{1B7CD2CF-EE2C-F54A-8575-F424101592B5}"/>
              </a:ext>
            </a:extLst>
          </p:cNvPr>
          <p:cNvSpPr/>
          <p:nvPr userDrawn="1"/>
        </p:nvSpPr>
        <p:spPr>
          <a:xfrm>
            <a:off x="44693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15">
            <a:extLst>
              <a:ext uri="{FF2B5EF4-FFF2-40B4-BE49-F238E27FC236}">
                <a16:creationId xmlns:a16="http://schemas.microsoft.com/office/drawing/2014/main" id="{B5747B92-90E6-1D4A-BCD0-F225E5924586}"/>
              </a:ext>
            </a:extLst>
          </p:cNvPr>
          <p:cNvSpPr/>
          <p:nvPr userDrawn="1"/>
        </p:nvSpPr>
        <p:spPr>
          <a:xfrm>
            <a:off x="44693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Rounded Corners 17">
            <a:extLst>
              <a:ext uri="{FF2B5EF4-FFF2-40B4-BE49-F238E27FC236}">
                <a16:creationId xmlns:a16="http://schemas.microsoft.com/office/drawing/2014/main" id="{CB775BA8-8B16-2845-B9F0-237D13D6A9C6}"/>
              </a:ext>
            </a:extLst>
          </p:cNvPr>
          <p:cNvSpPr/>
          <p:nvPr userDrawn="1"/>
        </p:nvSpPr>
        <p:spPr>
          <a:xfrm>
            <a:off x="8001056" y="2485458"/>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Rounded Corners 18">
            <a:extLst>
              <a:ext uri="{FF2B5EF4-FFF2-40B4-BE49-F238E27FC236}">
                <a16:creationId xmlns:a16="http://schemas.microsoft.com/office/drawing/2014/main" id="{CC99A8DB-A828-1B4D-A60D-49FD25C0B25B}"/>
              </a:ext>
            </a:extLst>
          </p:cNvPr>
          <p:cNvSpPr/>
          <p:nvPr userDrawn="1"/>
        </p:nvSpPr>
        <p:spPr>
          <a:xfrm>
            <a:off x="80507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itle 1">
            <a:extLst>
              <a:ext uri="{FF2B5EF4-FFF2-40B4-BE49-F238E27FC236}">
                <a16:creationId xmlns:a16="http://schemas.microsoft.com/office/drawing/2014/main" id="{FBA1F46C-905D-E8AB-439B-06F563E80166}"/>
              </a:ext>
            </a:extLst>
          </p:cNvPr>
          <p:cNvSpPr>
            <a:spLocks noGrp="1"/>
          </p:cNvSpPr>
          <p:nvPr>
            <p:ph type="title" hasCustomPrompt="1"/>
          </p:nvPr>
        </p:nvSpPr>
        <p:spPr>
          <a:xfrm>
            <a:off x="452292" y="1432559"/>
            <a:ext cx="11287415" cy="450123"/>
          </a:xfrm>
        </p:spPr>
        <p:txBody>
          <a:bodyPr/>
          <a:lstStyle>
            <a:lvl1pPr algn="ctr">
              <a:defRPr baseline="0">
                <a:solidFill>
                  <a:schemeClr val="bg1"/>
                </a:solidFill>
              </a:defRPr>
            </a:lvl1pPr>
          </a:lstStyle>
          <a:p>
            <a:r>
              <a:rPr lang="en-US"/>
              <a:t>Title here</a:t>
            </a:r>
            <a:endParaRPr lang="en-GB"/>
          </a:p>
        </p:txBody>
      </p:sp>
      <p:sp>
        <p:nvSpPr>
          <p:cNvPr id="10" name="Text Placeholder 13">
            <a:extLst>
              <a:ext uri="{FF2B5EF4-FFF2-40B4-BE49-F238E27FC236}">
                <a16:creationId xmlns:a16="http://schemas.microsoft.com/office/drawing/2014/main" id="{04C757BA-005B-349E-6CCE-045882C51EE6}"/>
              </a:ext>
            </a:extLst>
          </p:cNvPr>
          <p:cNvSpPr>
            <a:spLocks noGrp="1"/>
          </p:cNvSpPr>
          <p:nvPr>
            <p:ph type="body" sz="quarter" idx="14" hasCustomPrompt="1"/>
          </p:nvPr>
        </p:nvSpPr>
        <p:spPr>
          <a:xfrm>
            <a:off x="1031898" y="2625294"/>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1" name="Text Placeholder 13">
            <a:extLst>
              <a:ext uri="{FF2B5EF4-FFF2-40B4-BE49-F238E27FC236}">
                <a16:creationId xmlns:a16="http://schemas.microsoft.com/office/drawing/2014/main" id="{7DF6CD0F-30AD-E5E0-0C00-568665947316}"/>
              </a:ext>
            </a:extLst>
          </p:cNvPr>
          <p:cNvSpPr>
            <a:spLocks noGrp="1"/>
          </p:cNvSpPr>
          <p:nvPr>
            <p:ph type="body" sz="quarter" idx="15" hasCustomPrompt="1"/>
          </p:nvPr>
        </p:nvSpPr>
        <p:spPr>
          <a:xfrm>
            <a:off x="4581515" y="2618968"/>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2" name="Text Placeholder 13">
            <a:extLst>
              <a:ext uri="{FF2B5EF4-FFF2-40B4-BE49-F238E27FC236}">
                <a16:creationId xmlns:a16="http://schemas.microsoft.com/office/drawing/2014/main" id="{4CC776FC-1E19-BCE8-F595-192DE4E34598}"/>
              </a:ext>
            </a:extLst>
          </p:cNvPr>
          <p:cNvSpPr>
            <a:spLocks noGrp="1"/>
          </p:cNvSpPr>
          <p:nvPr>
            <p:ph type="body" sz="quarter" idx="16" hasCustomPrompt="1"/>
          </p:nvPr>
        </p:nvSpPr>
        <p:spPr>
          <a:xfrm>
            <a:off x="8137761" y="2611605"/>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3" name="Text Placeholder 13">
            <a:extLst>
              <a:ext uri="{FF2B5EF4-FFF2-40B4-BE49-F238E27FC236}">
                <a16:creationId xmlns:a16="http://schemas.microsoft.com/office/drawing/2014/main" id="{D0798D63-34CA-456A-B046-BF473A05DA0F}"/>
              </a:ext>
            </a:extLst>
          </p:cNvPr>
          <p:cNvSpPr>
            <a:spLocks noGrp="1"/>
          </p:cNvSpPr>
          <p:nvPr>
            <p:ph type="body" sz="quarter" idx="17" hasCustomPrompt="1"/>
          </p:nvPr>
        </p:nvSpPr>
        <p:spPr>
          <a:xfrm>
            <a:off x="1024965" y="4237041"/>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4" name="Text Placeholder 13">
            <a:extLst>
              <a:ext uri="{FF2B5EF4-FFF2-40B4-BE49-F238E27FC236}">
                <a16:creationId xmlns:a16="http://schemas.microsoft.com/office/drawing/2014/main" id="{AC5104F1-AD95-F92B-F19A-253FA553D74E}"/>
              </a:ext>
            </a:extLst>
          </p:cNvPr>
          <p:cNvSpPr>
            <a:spLocks noGrp="1"/>
          </p:cNvSpPr>
          <p:nvPr>
            <p:ph type="body" sz="quarter" idx="18" hasCustomPrompt="1"/>
          </p:nvPr>
        </p:nvSpPr>
        <p:spPr>
          <a:xfrm>
            <a:off x="4574582" y="4230715"/>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5" name="Text Placeholder 13">
            <a:extLst>
              <a:ext uri="{FF2B5EF4-FFF2-40B4-BE49-F238E27FC236}">
                <a16:creationId xmlns:a16="http://schemas.microsoft.com/office/drawing/2014/main" id="{11A486E5-4654-E7E8-F422-0C41D7E10039}"/>
              </a:ext>
            </a:extLst>
          </p:cNvPr>
          <p:cNvSpPr>
            <a:spLocks noGrp="1"/>
          </p:cNvSpPr>
          <p:nvPr>
            <p:ph type="body" sz="quarter" idx="19" hasCustomPrompt="1"/>
          </p:nvPr>
        </p:nvSpPr>
        <p:spPr>
          <a:xfrm>
            <a:off x="8130828" y="4223352"/>
            <a:ext cx="2979270"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pic>
        <p:nvPicPr>
          <p:cNvPr id="16" name="Picture 15">
            <a:extLst>
              <a:ext uri="{FF2B5EF4-FFF2-40B4-BE49-F238E27FC236}">
                <a16:creationId xmlns:a16="http://schemas.microsoft.com/office/drawing/2014/main" id="{2C6EAFA1-5B2C-F22F-CC2B-7F21979F23C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2" name="Slide Number Placeholder 4">
            <a:extLst>
              <a:ext uri="{FF2B5EF4-FFF2-40B4-BE49-F238E27FC236}">
                <a16:creationId xmlns:a16="http://schemas.microsoft.com/office/drawing/2014/main" id="{7296402B-5CE6-64C8-EF2D-AF724FE575E1}"/>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286946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 bullets">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D602DE-C202-344A-9236-1C4B34D3D834}"/>
              </a:ext>
            </a:extLst>
          </p:cNvPr>
          <p:cNvSpPr/>
          <p:nvPr userDrawn="1"/>
        </p:nvSpPr>
        <p:spPr>
          <a:xfrm>
            <a:off x="0" y="4940"/>
            <a:ext cx="4391695" cy="6858000"/>
          </a:xfrm>
          <a:prstGeom prst="rect">
            <a:avLst/>
          </a:prstGeom>
          <a:solidFill>
            <a:srgbClr val="01B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FDE81EAB-D343-4CA3-9193-170BE84E6D49}"/>
              </a:ext>
            </a:extLst>
          </p:cNvPr>
          <p:cNvSpPr>
            <a:spLocks noGrp="1"/>
          </p:cNvSpPr>
          <p:nvPr>
            <p:ph type="pic" sz="quarter" idx="11"/>
          </p:nvPr>
        </p:nvSpPr>
        <p:spPr>
          <a:xfrm>
            <a:off x="3858720"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6FD985B1-4F25-464B-861B-958E51D31678}"/>
              </a:ext>
            </a:extLst>
          </p:cNvPr>
          <p:cNvSpPr>
            <a:spLocks noGrp="1"/>
          </p:cNvSpPr>
          <p:nvPr>
            <p:ph type="pic" sz="quarter" idx="12"/>
          </p:nvPr>
        </p:nvSpPr>
        <p:spPr>
          <a:xfrm>
            <a:off x="3858720"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3" name="Picture Placeholder 12">
            <a:extLst>
              <a:ext uri="{FF2B5EF4-FFF2-40B4-BE49-F238E27FC236}">
                <a16:creationId xmlns:a16="http://schemas.microsoft.com/office/drawing/2014/main" id="{818C5232-BF57-49B6-9250-ED9299B31DCB}"/>
              </a:ext>
            </a:extLst>
          </p:cNvPr>
          <p:cNvSpPr>
            <a:spLocks noGrp="1"/>
          </p:cNvSpPr>
          <p:nvPr>
            <p:ph type="pic" sz="quarter" idx="13"/>
          </p:nvPr>
        </p:nvSpPr>
        <p:spPr>
          <a:xfrm>
            <a:off x="7545709"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4" name="Picture Placeholder 13">
            <a:extLst>
              <a:ext uri="{FF2B5EF4-FFF2-40B4-BE49-F238E27FC236}">
                <a16:creationId xmlns:a16="http://schemas.microsoft.com/office/drawing/2014/main" id="{4E6ECB0A-F874-4036-A7DF-5E8CF670C8F7}"/>
              </a:ext>
            </a:extLst>
          </p:cNvPr>
          <p:cNvSpPr>
            <a:spLocks noGrp="1"/>
          </p:cNvSpPr>
          <p:nvPr>
            <p:ph type="pic" sz="quarter" idx="14"/>
          </p:nvPr>
        </p:nvSpPr>
        <p:spPr>
          <a:xfrm>
            <a:off x="7545709"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5" name="Picture Placeholder 14">
            <a:extLst>
              <a:ext uri="{FF2B5EF4-FFF2-40B4-BE49-F238E27FC236}">
                <a16:creationId xmlns:a16="http://schemas.microsoft.com/office/drawing/2014/main" id="{0AAE39E1-BD0C-435E-A453-540777491E12}"/>
              </a:ext>
            </a:extLst>
          </p:cNvPr>
          <p:cNvSpPr>
            <a:spLocks noGrp="1"/>
          </p:cNvSpPr>
          <p:nvPr>
            <p:ph type="pic" sz="quarter" idx="15"/>
          </p:nvPr>
        </p:nvSpPr>
        <p:spPr>
          <a:xfrm>
            <a:off x="7545709"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0" name="Picture Placeholder 9">
            <a:extLst>
              <a:ext uri="{FF2B5EF4-FFF2-40B4-BE49-F238E27FC236}">
                <a16:creationId xmlns:a16="http://schemas.microsoft.com/office/drawing/2014/main" id="{E2DBEF0C-80A3-4C3B-A821-6D130B782B9F}"/>
              </a:ext>
            </a:extLst>
          </p:cNvPr>
          <p:cNvSpPr>
            <a:spLocks noGrp="1"/>
          </p:cNvSpPr>
          <p:nvPr>
            <p:ph type="pic" sz="quarter" idx="10"/>
          </p:nvPr>
        </p:nvSpPr>
        <p:spPr>
          <a:xfrm>
            <a:off x="3858720"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pic>
        <p:nvPicPr>
          <p:cNvPr id="2" name="Picture 1" descr="Text&#10;&#10;Description automatically generated">
            <a:extLst>
              <a:ext uri="{FF2B5EF4-FFF2-40B4-BE49-F238E27FC236}">
                <a16:creationId xmlns:a16="http://schemas.microsoft.com/office/drawing/2014/main" id="{FDFAFEB3-23BB-3FCA-FC25-4E3F812566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3" name="Text Placeholder 13">
            <a:extLst>
              <a:ext uri="{FF2B5EF4-FFF2-40B4-BE49-F238E27FC236}">
                <a16:creationId xmlns:a16="http://schemas.microsoft.com/office/drawing/2014/main" id="{8093BACA-07F2-6404-A0AB-C7A402C428E9}"/>
              </a:ext>
            </a:extLst>
          </p:cNvPr>
          <p:cNvSpPr>
            <a:spLocks noGrp="1"/>
          </p:cNvSpPr>
          <p:nvPr>
            <p:ph type="body" sz="quarter" idx="16" hasCustomPrompt="1"/>
          </p:nvPr>
        </p:nvSpPr>
        <p:spPr>
          <a:xfrm>
            <a:off x="5081697" y="1589654"/>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4" name="Text Placeholder 13">
            <a:extLst>
              <a:ext uri="{FF2B5EF4-FFF2-40B4-BE49-F238E27FC236}">
                <a16:creationId xmlns:a16="http://schemas.microsoft.com/office/drawing/2014/main" id="{0A82D3FC-0CF2-1126-688C-1164C2EC89A5}"/>
              </a:ext>
            </a:extLst>
          </p:cNvPr>
          <p:cNvSpPr>
            <a:spLocks noGrp="1"/>
          </p:cNvSpPr>
          <p:nvPr>
            <p:ph type="body" sz="quarter" idx="17" hasCustomPrompt="1"/>
          </p:nvPr>
        </p:nvSpPr>
        <p:spPr>
          <a:xfrm>
            <a:off x="5081697" y="3173794"/>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5" name="Text Placeholder 13">
            <a:extLst>
              <a:ext uri="{FF2B5EF4-FFF2-40B4-BE49-F238E27FC236}">
                <a16:creationId xmlns:a16="http://schemas.microsoft.com/office/drawing/2014/main" id="{5F1EF3A5-EBA9-B9CA-F1C4-A313833C3259}"/>
              </a:ext>
            </a:extLst>
          </p:cNvPr>
          <p:cNvSpPr>
            <a:spLocks noGrp="1"/>
          </p:cNvSpPr>
          <p:nvPr>
            <p:ph type="body" sz="quarter" idx="18" hasCustomPrompt="1"/>
          </p:nvPr>
        </p:nvSpPr>
        <p:spPr>
          <a:xfrm>
            <a:off x="5081696" y="4743559"/>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6" name="Text Placeholder 13">
            <a:extLst>
              <a:ext uri="{FF2B5EF4-FFF2-40B4-BE49-F238E27FC236}">
                <a16:creationId xmlns:a16="http://schemas.microsoft.com/office/drawing/2014/main" id="{6B8B08CA-21F5-DDA3-A3F3-BA2EF6800C51}"/>
              </a:ext>
            </a:extLst>
          </p:cNvPr>
          <p:cNvSpPr>
            <a:spLocks noGrp="1"/>
          </p:cNvSpPr>
          <p:nvPr>
            <p:ph type="body" sz="quarter" idx="19" hasCustomPrompt="1"/>
          </p:nvPr>
        </p:nvSpPr>
        <p:spPr>
          <a:xfrm>
            <a:off x="8786466" y="1589654"/>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7" name="Text Placeholder 13">
            <a:extLst>
              <a:ext uri="{FF2B5EF4-FFF2-40B4-BE49-F238E27FC236}">
                <a16:creationId xmlns:a16="http://schemas.microsoft.com/office/drawing/2014/main" id="{C128D41B-13A9-39F5-1724-A1FA417E7B63}"/>
              </a:ext>
            </a:extLst>
          </p:cNvPr>
          <p:cNvSpPr>
            <a:spLocks noGrp="1"/>
          </p:cNvSpPr>
          <p:nvPr>
            <p:ph type="body" sz="quarter" idx="20" hasCustomPrompt="1"/>
          </p:nvPr>
        </p:nvSpPr>
        <p:spPr>
          <a:xfrm>
            <a:off x="8786466" y="3173794"/>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8" name="Text Placeholder 13">
            <a:extLst>
              <a:ext uri="{FF2B5EF4-FFF2-40B4-BE49-F238E27FC236}">
                <a16:creationId xmlns:a16="http://schemas.microsoft.com/office/drawing/2014/main" id="{A492CBAE-64CD-BF0A-EBF2-858D4D3D5AF8}"/>
              </a:ext>
            </a:extLst>
          </p:cNvPr>
          <p:cNvSpPr>
            <a:spLocks noGrp="1"/>
          </p:cNvSpPr>
          <p:nvPr>
            <p:ph type="body" sz="quarter" idx="21" hasCustomPrompt="1"/>
          </p:nvPr>
        </p:nvSpPr>
        <p:spPr>
          <a:xfrm>
            <a:off x="8786465" y="4743559"/>
            <a:ext cx="2167723"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6" name="Slide Number Placeholder 4">
            <a:extLst>
              <a:ext uri="{FF2B5EF4-FFF2-40B4-BE49-F238E27FC236}">
                <a16:creationId xmlns:a16="http://schemas.microsoft.com/office/drawing/2014/main" id="{B6F553CD-47A2-6122-7757-9F552C2E58F9}"/>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92558034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dvantages Disadvantage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14225-2A59-4045-B347-E3E2479793EA}"/>
              </a:ext>
            </a:extLst>
          </p:cNvPr>
          <p:cNvSpPr/>
          <p:nvPr userDrawn="1"/>
        </p:nvSpPr>
        <p:spPr>
          <a:xfrm>
            <a:off x="0" y="0"/>
            <a:ext cx="6069691" cy="6858000"/>
          </a:xfrm>
          <a:prstGeom prst="rect">
            <a:avLst/>
          </a:prstGeom>
          <a:solidFill>
            <a:srgbClr val="123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C2CD84B-4029-AD46-A889-E69C2C180354}"/>
              </a:ext>
            </a:extLst>
          </p:cNvPr>
          <p:cNvSpPr>
            <a:spLocks noGrp="1"/>
          </p:cNvSpPr>
          <p:nvPr userDrawn="1">
            <p:ph type="title" hasCustomPrompt="1"/>
          </p:nvPr>
        </p:nvSpPr>
        <p:spPr>
          <a:xfrm>
            <a:off x="7062440" y="1378121"/>
            <a:ext cx="4470534" cy="1325563"/>
          </a:xfrm>
        </p:spPr>
        <p:txBody>
          <a:bodyPr/>
          <a:lstStyle>
            <a:lvl1pPr algn="l">
              <a:defRPr>
                <a:solidFill>
                  <a:srgbClr val="123843"/>
                </a:solidFill>
              </a:defRPr>
            </a:lvl1pPr>
          </a:lstStyle>
          <a:p>
            <a:r>
              <a:rPr lang="en-GB"/>
              <a:t>Disadvantages</a:t>
            </a:r>
            <a:endParaRPr lang="en-US"/>
          </a:p>
        </p:txBody>
      </p:sp>
      <p:sp>
        <p:nvSpPr>
          <p:cNvPr id="8" name="Text Placeholder 7">
            <a:extLst>
              <a:ext uri="{FF2B5EF4-FFF2-40B4-BE49-F238E27FC236}">
                <a16:creationId xmlns:a16="http://schemas.microsoft.com/office/drawing/2014/main" id="{058A4422-515C-EFFF-3725-E841F478C863}"/>
              </a:ext>
            </a:extLst>
          </p:cNvPr>
          <p:cNvSpPr>
            <a:spLocks noGrp="1"/>
          </p:cNvSpPr>
          <p:nvPr>
            <p:ph type="body" sz="quarter" idx="10" hasCustomPrompt="1"/>
          </p:nvPr>
        </p:nvSpPr>
        <p:spPr>
          <a:xfrm>
            <a:off x="509285" y="1384277"/>
            <a:ext cx="4960640" cy="1319407"/>
          </a:xfrm>
        </p:spPr>
        <p:txBody>
          <a:bodyPr/>
          <a:lstStyle>
            <a:lvl1pPr marL="0" indent="0">
              <a:buNone/>
              <a:defRPr sz="3250" baseline="0">
                <a:solidFill>
                  <a:schemeClr val="bg1"/>
                </a:solidFill>
                <a:latin typeface="Georgia" panose="02040502050405020303" pitchFamily="18" charset="0"/>
              </a:defRPr>
            </a:lvl1pPr>
          </a:lstStyle>
          <a:p>
            <a:pPr lvl="0"/>
            <a:r>
              <a:rPr lang="en-GB"/>
              <a:t>Advantages</a:t>
            </a:r>
            <a:endParaRPr lang="en-US"/>
          </a:p>
        </p:txBody>
      </p:sp>
      <p:pic>
        <p:nvPicPr>
          <p:cNvPr id="2" name="Picture 1">
            <a:extLst>
              <a:ext uri="{FF2B5EF4-FFF2-40B4-BE49-F238E27FC236}">
                <a16:creationId xmlns:a16="http://schemas.microsoft.com/office/drawing/2014/main" id="{7A94ECFD-C3F4-A6F3-0CEE-4811C7CFCA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4" name="Slide Number Placeholder 4">
            <a:extLst>
              <a:ext uri="{FF2B5EF4-FFF2-40B4-BE49-F238E27FC236}">
                <a16:creationId xmlns:a16="http://schemas.microsoft.com/office/drawing/2014/main" id="{9CBDBF3F-F33F-7898-1296-231262FB3652}"/>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1079948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ar Char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08923D-66E6-C649-AC6C-C8F2A160892D}"/>
              </a:ext>
            </a:extLst>
          </p:cNvPr>
          <p:cNvSpPr/>
          <p:nvPr userDrawn="1"/>
        </p:nvSpPr>
        <p:spPr>
          <a:xfrm>
            <a:off x="-29420" y="0"/>
            <a:ext cx="3687020" cy="6858000"/>
          </a:xfrm>
          <a:prstGeom prst="rect">
            <a:avLst/>
          </a:pr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Rectangle: Rounded Corners 14">
            <a:extLst>
              <a:ext uri="{FF2B5EF4-FFF2-40B4-BE49-F238E27FC236}">
                <a16:creationId xmlns:a16="http://schemas.microsoft.com/office/drawing/2014/main" id="{709612CF-EFFF-5A4D-A7D7-E5571FD24E83}"/>
              </a:ext>
            </a:extLst>
          </p:cNvPr>
          <p:cNvSpPr/>
          <p:nvPr userDrawn="1"/>
        </p:nvSpPr>
        <p:spPr>
          <a:xfrm>
            <a:off x="1176338" y="930166"/>
            <a:ext cx="4787570" cy="5127734"/>
          </a:xfrm>
          <a:prstGeom prst="roundRect">
            <a:avLst>
              <a:gd name="adj" fmla="val 2115"/>
            </a:avLst>
          </a:prstGeom>
          <a:solidFill>
            <a:schemeClr val="bg1"/>
          </a:solidFill>
          <a:ln>
            <a:noFill/>
          </a:ln>
          <a:effectLst>
            <a:outerShdw blurRad="444500" dist="1524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EE5C1211-E8EA-C34B-93EE-6134F6840E14}"/>
              </a:ext>
            </a:extLst>
          </p:cNvPr>
          <p:cNvSpPr>
            <a:spLocks noGrp="1"/>
          </p:cNvSpPr>
          <p:nvPr>
            <p:ph type="title" hasCustomPrompt="1"/>
          </p:nvPr>
        </p:nvSpPr>
        <p:spPr>
          <a:xfrm>
            <a:off x="6720396" y="1071706"/>
            <a:ext cx="5129561" cy="450123"/>
          </a:xfrm>
        </p:spPr>
        <p:txBody>
          <a:bodyPr/>
          <a:lstStyle>
            <a:lvl1pPr algn="l">
              <a:defRPr>
                <a:solidFill>
                  <a:schemeClr val="tx2"/>
                </a:solidFill>
              </a:defRPr>
            </a:lvl1pPr>
          </a:lstStyle>
          <a:p>
            <a:r>
              <a:rPr lang="en-GB"/>
              <a:t>Bar Chart</a:t>
            </a:r>
            <a:endParaRPr lang="en-US"/>
          </a:p>
        </p:txBody>
      </p:sp>
      <p:sp>
        <p:nvSpPr>
          <p:cNvPr id="9" name="Chart Placeholder 8">
            <a:extLst>
              <a:ext uri="{FF2B5EF4-FFF2-40B4-BE49-F238E27FC236}">
                <a16:creationId xmlns:a16="http://schemas.microsoft.com/office/drawing/2014/main" id="{45A8558F-85BF-5E45-BFB5-1E302FF743AF}"/>
              </a:ext>
            </a:extLst>
          </p:cNvPr>
          <p:cNvSpPr>
            <a:spLocks noGrp="1"/>
          </p:cNvSpPr>
          <p:nvPr>
            <p:ph type="chart" sz="quarter" idx="10"/>
          </p:nvPr>
        </p:nvSpPr>
        <p:spPr>
          <a:xfrm>
            <a:off x="1479550" y="1182688"/>
            <a:ext cx="4141321" cy="4599547"/>
          </a:xfrm>
        </p:spPr>
        <p:txBody>
          <a:bodyPr/>
          <a:lstStyle/>
          <a:p>
            <a:endParaRPr lang="en-US"/>
          </a:p>
        </p:txBody>
      </p:sp>
      <p:sp>
        <p:nvSpPr>
          <p:cNvPr id="11" name="Text Placeholder 10">
            <a:extLst>
              <a:ext uri="{FF2B5EF4-FFF2-40B4-BE49-F238E27FC236}">
                <a16:creationId xmlns:a16="http://schemas.microsoft.com/office/drawing/2014/main" id="{60BC860D-BBFC-6549-9BA9-36A740EB25E6}"/>
              </a:ext>
            </a:extLst>
          </p:cNvPr>
          <p:cNvSpPr>
            <a:spLocks noGrp="1"/>
          </p:cNvSpPr>
          <p:nvPr>
            <p:ph type="body" sz="quarter" idx="11" hasCustomPrompt="1"/>
          </p:nvPr>
        </p:nvSpPr>
        <p:spPr>
          <a:xfrm>
            <a:off x="6720396" y="1956873"/>
            <a:ext cx="4319587" cy="4101027"/>
          </a:xfrm>
        </p:spPr>
        <p:txBody>
          <a:bodyPr/>
          <a:lstStyle>
            <a:lvl1pPr>
              <a:defRPr>
                <a:solidFill>
                  <a:srgbClr val="004987"/>
                </a:solidFill>
              </a:defRPr>
            </a:lvl1pPr>
            <a:lvl2pPr>
              <a:defRPr>
                <a:solidFill>
                  <a:srgbClr val="004987"/>
                </a:solidFill>
              </a:defRPr>
            </a:lvl2pPr>
            <a:lvl3pPr>
              <a:defRPr>
                <a:solidFill>
                  <a:srgbClr val="004987"/>
                </a:solidFill>
              </a:defRPr>
            </a:lvl3pPr>
            <a:lvl4pPr>
              <a:defRPr>
                <a:solidFill>
                  <a:srgbClr val="004987"/>
                </a:solidFill>
              </a:defRPr>
            </a:lvl4pPr>
            <a:lvl5pPr>
              <a:defRPr>
                <a:solidFill>
                  <a:schemeClr val="tx2"/>
                </a:solidFill>
              </a:defRPr>
            </a:lvl5pPr>
          </a:lstStyle>
          <a:p>
            <a:pPr lvl="4"/>
            <a:r>
              <a:rPr lang="en-GB"/>
              <a:t>Text here</a:t>
            </a:r>
            <a:endParaRPr lang="en-US"/>
          </a:p>
        </p:txBody>
      </p:sp>
      <p:pic>
        <p:nvPicPr>
          <p:cNvPr id="2" name="Picture 1" descr="Text&#10;&#10;Description automatically generated">
            <a:extLst>
              <a:ext uri="{FF2B5EF4-FFF2-40B4-BE49-F238E27FC236}">
                <a16:creationId xmlns:a16="http://schemas.microsoft.com/office/drawing/2014/main" id="{42E21CE3-FE31-0322-CD38-D9EED03BC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3" name="Slide Number Placeholder 4">
            <a:extLst>
              <a:ext uri="{FF2B5EF4-FFF2-40B4-BE49-F238E27FC236}">
                <a16:creationId xmlns:a16="http://schemas.microsoft.com/office/drawing/2014/main" id="{08B2172B-1561-8369-1943-97A4F05A23B5}"/>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25883100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ine Chart">
    <p:bg>
      <p:bgPr>
        <a:solidFill>
          <a:srgbClr val="8EE8D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F439CF-94DA-0941-9C8F-517CA5C14778}"/>
              </a:ext>
            </a:extLst>
          </p:cNvPr>
          <p:cNvSpPr/>
          <p:nvPr userDrawn="1"/>
        </p:nvSpPr>
        <p:spPr>
          <a:xfrm>
            <a:off x="685478" y="1058124"/>
            <a:ext cx="10744199" cy="5170028"/>
          </a:xfrm>
          <a:prstGeom prst="rect">
            <a:avLst/>
          </a:prstGeom>
          <a:solidFill>
            <a:srgbClr val="123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E1505E90-CE1E-5B4B-88EE-0DF76321E32F}"/>
              </a:ext>
            </a:extLst>
          </p:cNvPr>
          <p:cNvSpPr/>
          <p:nvPr userDrawn="1"/>
        </p:nvSpPr>
        <p:spPr>
          <a:xfrm>
            <a:off x="4293031" y="1399093"/>
            <a:ext cx="7480515" cy="4488091"/>
          </a:xfrm>
          <a:prstGeom prst="roundRect">
            <a:avLst>
              <a:gd name="adj" fmla="val 3087"/>
            </a:avLst>
          </a:prstGeom>
          <a:solidFill>
            <a:schemeClr val="bg1"/>
          </a:solidFill>
          <a:ln>
            <a:noFill/>
          </a:ln>
          <a:effectLst>
            <a:outerShdw blurRad="444500" dist="38100" dir="135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2D739C9-8572-DC4C-8020-25D4966CB902}"/>
              </a:ext>
            </a:extLst>
          </p:cNvPr>
          <p:cNvSpPr>
            <a:spLocks noGrp="1"/>
          </p:cNvSpPr>
          <p:nvPr>
            <p:ph type="title" hasCustomPrompt="1"/>
          </p:nvPr>
        </p:nvSpPr>
        <p:spPr>
          <a:xfrm>
            <a:off x="1273310" y="1990761"/>
            <a:ext cx="2491382" cy="450123"/>
          </a:xfrm>
        </p:spPr>
        <p:txBody>
          <a:bodyPr/>
          <a:lstStyle>
            <a:lvl1pPr algn="l">
              <a:defRPr>
                <a:solidFill>
                  <a:schemeClr val="bg1"/>
                </a:solidFill>
              </a:defRPr>
            </a:lvl1pPr>
          </a:lstStyle>
          <a:p>
            <a:r>
              <a:rPr lang="en-GB"/>
              <a:t>Line Chart</a:t>
            </a:r>
            <a:endParaRPr lang="en-US"/>
          </a:p>
        </p:txBody>
      </p:sp>
      <p:sp>
        <p:nvSpPr>
          <p:cNvPr id="8" name="Chart Placeholder 7">
            <a:extLst>
              <a:ext uri="{FF2B5EF4-FFF2-40B4-BE49-F238E27FC236}">
                <a16:creationId xmlns:a16="http://schemas.microsoft.com/office/drawing/2014/main" id="{A7C39AF5-6779-4049-A51E-460D01B6C5D1}"/>
              </a:ext>
            </a:extLst>
          </p:cNvPr>
          <p:cNvSpPr>
            <a:spLocks noGrp="1"/>
          </p:cNvSpPr>
          <p:nvPr>
            <p:ph type="chart" sz="quarter" idx="10"/>
          </p:nvPr>
        </p:nvSpPr>
        <p:spPr>
          <a:xfrm>
            <a:off x="4584700" y="1720850"/>
            <a:ext cx="6845300" cy="3927475"/>
          </a:xfrm>
        </p:spPr>
        <p:txBody>
          <a:bodyPr/>
          <a:lstStyle/>
          <a:p>
            <a:endParaRPr lang="en-US"/>
          </a:p>
        </p:txBody>
      </p:sp>
      <p:pic>
        <p:nvPicPr>
          <p:cNvPr id="2" name="Picture 1" descr="Text&#10;&#10;Description automatically generated">
            <a:extLst>
              <a:ext uri="{FF2B5EF4-FFF2-40B4-BE49-F238E27FC236}">
                <a16:creationId xmlns:a16="http://schemas.microsoft.com/office/drawing/2014/main" id="{E0E638D1-9EF6-9320-883E-43CA149CE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5" name="Text Placeholder 10">
            <a:extLst>
              <a:ext uri="{FF2B5EF4-FFF2-40B4-BE49-F238E27FC236}">
                <a16:creationId xmlns:a16="http://schemas.microsoft.com/office/drawing/2014/main" id="{F87347A6-161C-9450-5BBB-746E758E2C19}"/>
              </a:ext>
            </a:extLst>
          </p:cNvPr>
          <p:cNvSpPr>
            <a:spLocks noGrp="1"/>
          </p:cNvSpPr>
          <p:nvPr>
            <p:ph type="body" sz="quarter" idx="11" hasCustomPrompt="1"/>
          </p:nvPr>
        </p:nvSpPr>
        <p:spPr>
          <a:xfrm>
            <a:off x="1273311" y="3059763"/>
            <a:ext cx="2491382" cy="2827422"/>
          </a:xfrm>
        </p:spPr>
        <p:txBody>
          <a:bodyPr/>
          <a:lstStyle>
            <a:lvl1pPr>
              <a:defRPr>
                <a:solidFill>
                  <a:srgbClr val="004987"/>
                </a:solidFill>
              </a:defRPr>
            </a:lvl1pPr>
            <a:lvl2pPr>
              <a:defRPr>
                <a:solidFill>
                  <a:srgbClr val="004987"/>
                </a:solidFill>
              </a:defRPr>
            </a:lvl2pPr>
            <a:lvl3pPr>
              <a:defRPr>
                <a:solidFill>
                  <a:srgbClr val="004987"/>
                </a:solidFill>
              </a:defRPr>
            </a:lvl3pPr>
            <a:lvl4pPr>
              <a:defRPr>
                <a:solidFill>
                  <a:srgbClr val="004987"/>
                </a:solidFill>
              </a:defRPr>
            </a:lvl4pPr>
            <a:lvl5pPr>
              <a:defRPr>
                <a:solidFill>
                  <a:schemeClr val="bg1"/>
                </a:solidFill>
              </a:defRPr>
            </a:lvl5pPr>
          </a:lstStyle>
          <a:p>
            <a:pPr lvl="4"/>
            <a:r>
              <a:rPr lang="en-GB"/>
              <a:t>Text here</a:t>
            </a:r>
            <a:endParaRPr lang="en-US"/>
          </a:p>
        </p:txBody>
      </p:sp>
      <p:sp>
        <p:nvSpPr>
          <p:cNvPr id="7" name="Slide Number Placeholder 4">
            <a:extLst>
              <a:ext uri="{FF2B5EF4-FFF2-40B4-BE49-F238E27FC236}">
                <a16:creationId xmlns:a16="http://schemas.microsoft.com/office/drawing/2014/main" id="{96AE9AF5-DCCA-4087-DB23-A3E8A6BB6E66}"/>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3788897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494748" y="1520084"/>
            <a:ext cx="9563652" cy="505520"/>
          </a:xfrm>
        </p:spPr>
        <p:txBody>
          <a:bodyPr anchor="t" anchorCtr="0">
            <a:noAutofit/>
          </a:bodyPr>
          <a:lstStyle>
            <a:lvl1pPr algn="l">
              <a:defRPr sz="3250" strike="noStrike" cap="none" spc="0" baseline="0">
                <a:solidFill>
                  <a:schemeClr val="tx2"/>
                </a:solidFill>
                <a:latin typeface="Georgia" panose="02040502050405020303" pitchFamily="18" charset="0"/>
              </a:defRPr>
            </a:lvl1pPr>
          </a:lstStyle>
          <a:p>
            <a:r>
              <a:rPr lang="en-GB"/>
              <a:t>Contact</a:t>
            </a:r>
            <a:endParaRPr lang="en-US"/>
          </a:p>
        </p:txBody>
      </p:sp>
      <p:pic>
        <p:nvPicPr>
          <p:cNvPr id="3" name="Picture 2" descr="Text&#10;&#10;Description automatically generated">
            <a:extLst>
              <a:ext uri="{FF2B5EF4-FFF2-40B4-BE49-F238E27FC236}">
                <a16:creationId xmlns:a16="http://schemas.microsoft.com/office/drawing/2014/main" id="{D3C03A63-A5EF-01D1-B9B4-0A13D4354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4" name="Text Placeholder 7">
            <a:extLst>
              <a:ext uri="{FF2B5EF4-FFF2-40B4-BE49-F238E27FC236}">
                <a16:creationId xmlns:a16="http://schemas.microsoft.com/office/drawing/2014/main" id="{A49D8BAB-81C1-78AC-D8DD-89F8A7BFF5CD}"/>
              </a:ext>
            </a:extLst>
          </p:cNvPr>
          <p:cNvSpPr>
            <a:spLocks noGrp="1"/>
          </p:cNvSpPr>
          <p:nvPr>
            <p:ph type="body" sz="quarter" idx="14"/>
          </p:nvPr>
        </p:nvSpPr>
        <p:spPr>
          <a:xfrm>
            <a:off x="494748" y="2353607"/>
            <a:ext cx="11024698" cy="4033836"/>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Slide Number Placeholder 4">
            <a:extLst>
              <a:ext uri="{FF2B5EF4-FFF2-40B4-BE49-F238E27FC236}">
                <a16:creationId xmlns:a16="http://schemas.microsoft.com/office/drawing/2014/main" id="{FC49AE46-87C5-B67E-17DC-38C0F5F61B6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030410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ie Char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57F82-90E9-4040-B16E-B482B7A77426}"/>
              </a:ext>
            </a:extLst>
          </p:cNvPr>
          <p:cNvSpPr/>
          <p:nvPr userDrawn="1"/>
        </p:nvSpPr>
        <p:spPr>
          <a:xfrm>
            <a:off x="0" y="4085804"/>
            <a:ext cx="12192000" cy="2772196"/>
          </a:xfrm>
          <a:prstGeom prst="rect">
            <a:avLst/>
          </a:prstGeom>
          <a:solidFill>
            <a:srgbClr val="01B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87">
            <a:extLst>
              <a:ext uri="{FF2B5EF4-FFF2-40B4-BE49-F238E27FC236}">
                <a16:creationId xmlns:a16="http://schemas.microsoft.com/office/drawing/2014/main" id="{BB8B0658-BFC0-1348-9DF3-31238E843AFF}"/>
              </a:ext>
            </a:extLst>
          </p:cNvPr>
          <p:cNvSpPr/>
          <p:nvPr userDrawn="1"/>
        </p:nvSpPr>
        <p:spPr>
          <a:xfrm>
            <a:off x="1425750" y="2180479"/>
            <a:ext cx="9340502" cy="4080831"/>
          </a:xfrm>
          <a:prstGeom prst="roundRect">
            <a:avLst>
              <a:gd name="adj" fmla="val 1959"/>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1">
            <a:extLst>
              <a:ext uri="{FF2B5EF4-FFF2-40B4-BE49-F238E27FC236}">
                <a16:creationId xmlns:a16="http://schemas.microsoft.com/office/drawing/2014/main" id="{EFBDEAC0-0FFD-7340-AB82-5544E7B6DA34}"/>
              </a:ext>
            </a:extLst>
          </p:cNvPr>
          <p:cNvSpPr>
            <a:spLocks noGrp="1"/>
          </p:cNvSpPr>
          <p:nvPr>
            <p:ph type="title" hasCustomPrompt="1"/>
          </p:nvPr>
        </p:nvSpPr>
        <p:spPr>
          <a:xfrm>
            <a:off x="1425749" y="1145954"/>
            <a:ext cx="9340502" cy="450123"/>
          </a:xfrm>
        </p:spPr>
        <p:txBody>
          <a:bodyPr/>
          <a:lstStyle>
            <a:lvl1pPr algn="ctr">
              <a:defRPr>
                <a:solidFill>
                  <a:schemeClr val="tx2"/>
                </a:solidFill>
              </a:defRPr>
            </a:lvl1pPr>
          </a:lstStyle>
          <a:p>
            <a:r>
              <a:rPr lang="en-GB"/>
              <a:t>Pie Chart</a:t>
            </a:r>
            <a:endParaRPr lang="en-US"/>
          </a:p>
        </p:txBody>
      </p:sp>
      <p:sp>
        <p:nvSpPr>
          <p:cNvPr id="8" name="Chart Placeholder 7">
            <a:extLst>
              <a:ext uri="{FF2B5EF4-FFF2-40B4-BE49-F238E27FC236}">
                <a16:creationId xmlns:a16="http://schemas.microsoft.com/office/drawing/2014/main" id="{5812002B-D781-404E-9277-A7B8C67A082C}"/>
              </a:ext>
            </a:extLst>
          </p:cNvPr>
          <p:cNvSpPr>
            <a:spLocks noGrp="1"/>
          </p:cNvSpPr>
          <p:nvPr>
            <p:ph type="chart" sz="quarter" idx="10"/>
          </p:nvPr>
        </p:nvSpPr>
        <p:spPr>
          <a:xfrm>
            <a:off x="1639888" y="2379663"/>
            <a:ext cx="8956675" cy="3738562"/>
          </a:xfrm>
        </p:spPr>
        <p:txBody>
          <a:bodyPr/>
          <a:lstStyle/>
          <a:p>
            <a:endParaRPr lang="en-US"/>
          </a:p>
        </p:txBody>
      </p:sp>
      <p:pic>
        <p:nvPicPr>
          <p:cNvPr id="2" name="Picture 1" descr="Text&#10;&#10;Description automatically generated">
            <a:extLst>
              <a:ext uri="{FF2B5EF4-FFF2-40B4-BE49-F238E27FC236}">
                <a16:creationId xmlns:a16="http://schemas.microsoft.com/office/drawing/2014/main" id="{23F40CCC-F158-CE87-42C4-7A791A818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41605"/>
            <a:ext cx="2091725" cy="424022"/>
          </a:xfrm>
          <a:prstGeom prst="rect">
            <a:avLst/>
          </a:prstGeom>
        </p:spPr>
      </p:pic>
      <p:sp>
        <p:nvSpPr>
          <p:cNvPr id="5" name="Slide Number Placeholder 4">
            <a:extLst>
              <a:ext uri="{FF2B5EF4-FFF2-40B4-BE49-F238E27FC236}">
                <a16:creationId xmlns:a16="http://schemas.microsoft.com/office/drawing/2014/main" id="{771AB774-3D2E-FFA9-0095-79CAF1BEAC2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07453377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abl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A8615-C5B2-EF41-A9BF-40B66B4FF3EC}"/>
              </a:ext>
            </a:extLst>
          </p:cNvPr>
          <p:cNvSpPr/>
          <p:nvPr userDrawn="1"/>
        </p:nvSpPr>
        <p:spPr>
          <a:xfrm>
            <a:off x="0" y="0"/>
            <a:ext cx="12192000" cy="3176459"/>
          </a:xfrm>
          <a:prstGeom prst="rect">
            <a:avLst/>
          </a:prstGeom>
          <a:solidFill>
            <a:srgbClr val="123843"/>
          </a:solidFill>
          <a:ln>
            <a:noFill/>
          </a:ln>
          <a:effectLst>
            <a:outerShdw blurRad="12700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15">
            <a:extLst>
              <a:ext uri="{FF2B5EF4-FFF2-40B4-BE49-F238E27FC236}">
                <a16:creationId xmlns:a16="http://schemas.microsoft.com/office/drawing/2014/main" id="{800F6CB1-8CCE-E244-8C36-2F9B979AA0B2}"/>
              </a:ext>
            </a:extLst>
          </p:cNvPr>
          <p:cNvSpPr/>
          <p:nvPr userDrawn="1"/>
        </p:nvSpPr>
        <p:spPr>
          <a:xfrm>
            <a:off x="1482623" y="2349500"/>
            <a:ext cx="9226755" cy="3735465"/>
          </a:xfrm>
          <a:prstGeom prst="roundRect">
            <a:avLst>
              <a:gd name="adj" fmla="val 1132"/>
            </a:avLst>
          </a:prstGeom>
          <a:solidFill>
            <a:schemeClr val="bg1"/>
          </a:solidFill>
          <a:ln>
            <a:noFill/>
          </a:ln>
          <a:effectLst>
            <a:outerShdw blurRad="558800" dist="2159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5F0F72D-B2AC-B642-923E-58F9C3537E0E}"/>
              </a:ext>
            </a:extLst>
          </p:cNvPr>
          <p:cNvSpPr>
            <a:spLocks noGrp="1"/>
          </p:cNvSpPr>
          <p:nvPr>
            <p:ph type="title" hasCustomPrompt="1"/>
          </p:nvPr>
        </p:nvSpPr>
        <p:spPr>
          <a:xfrm>
            <a:off x="1425750" y="1138106"/>
            <a:ext cx="9340502" cy="450123"/>
          </a:xfrm>
        </p:spPr>
        <p:txBody>
          <a:bodyPr/>
          <a:lstStyle>
            <a:lvl1pPr algn="ctr">
              <a:defRPr>
                <a:solidFill>
                  <a:schemeClr val="bg1"/>
                </a:solidFill>
              </a:defRPr>
            </a:lvl1pPr>
          </a:lstStyle>
          <a:p>
            <a:r>
              <a:rPr lang="en-GB"/>
              <a:t>Table</a:t>
            </a:r>
            <a:endParaRPr lang="en-US"/>
          </a:p>
        </p:txBody>
      </p:sp>
      <p:sp>
        <p:nvSpPr>
          <p:cNvPr id="8" name="Table Placeholder 7">
            <a:extLst>
              <a:ext uri="{FF2B5EF4-FFF2-40B4-BE49-F238E27FC236}">
                <a16:creationId xmlns:a16="http://schemas.microsoft.com/office/drawing/2014/main" id="{9F568B32-96E6-6742-860E-53D56F0336C4}"/>
              </a:ext>
            </a:extLst>
          </p:cNvPr>
          <p:cNvSpPr>
            <a:spLocks noGrp="1"/>
          </p:cNvSpPr>
          <p:nvPr>
            <p:ph type="tbl" sz="quarter" idx="10"/>
          </p:nvPr>
        </p:nvSpPr>
        <p:spPr>
          <a:xfrm>
            <a:off x="1693863" y="2568575"/>
            <a:ext cx="8782050" cy="3321050"/>
          </a:xfrm>
        </p:spPr>
        <p:txBody>
          <a:bodyPr/>
          <a:lstStyle/>
          <a:p>
            <a:endParaRPr lang="en-US"/>
          </a:p>
        </p:txBody>
      </p:sp>
      <p:pic>
        <p:nvPicPr>
          <p:cNvPr id="2" name="Picture 1">
            <a:extLst>
              <a:ext uri="{FF2B5EF4-FFF2-40B4-BE49-F238E27FC236}">
                <a16:creationId xmlns:a16="http://schemas.microsoft.com/office/drawing/2014/main" id="{5F5D199E-12FB-DEE9-EC0D-871B84971D3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5" name="Slide Number Placeholder 4">
            <a:extLst>
              <a:ext uri="{FF2B5EF4-FFF2-40B4-BE49-F238E27FC236}">
                <a16:creationId xmlns:a16="http://schemas.microsoft.com/office/drawing/2014/main" id="{92777135-134C-8436-AB9E-3C5E57A5ABD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5801416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BCFB900-87E7-D948-9DB3-D255C6E8B4F5}"/>
              </a:ext>
            </a:extLst>
          </p:cNvPr>
          <p:cNvSpPr>
            <a:spLocks noGrp="1"/>
          </p:cNvSpPr>
          <p:nvPr>
            <p:ph type="title" hasCustomPrompt="1"/>
          </p:nvPr>
        </p:nvSpPr>
        <p:spPr>
          <a:xfrm>
            <a:off x="636563" y="2688846"/>
            <a:ext cx="5156200" cy="1325563"/>
          </a:xfrm>
          <a:prstGeom prst="rect">
            <a:avLst/>
          </a:prstGeom>
          <a:noFill/>
        </p:spPr>
        <p:txBody>
          <a:bodyPr vert="horz" lIns="91440" tIns="45720" rIns="91440" bIns="45720" rtlCol="0" anchor="ctr">
            <a:normAutofit/>
          </a:bodyPr>
          <a:lstStyle>
            <a:lvl1pPr>
              <a:defRPr sz="4000" baseline="0">
                <a:solidFill>
                  <a:schemeClr val="bg1"/>
                </a:solidFill>
              </a:defRPr>
            </a:lvl1pPr>
          </a:lstStyle>
          <a:p>
            <a:r>
              <a:rPr lang="en-US"/>
              <a:t>Thank You</a:t>
            </a:r>
          </a:p>
        </p:txBody>
      </p:sp>
      <p:pic>
        <p:nvPicPr>
          <p:cNvPr id="2" name="Picture 1">
            <a:extLst>
              <a:ext uri="{FF2B5EF4-FFF2-40B4-BE49-F238E27FC236}">
                <a16:creationId xmlns:a16="http://schemas.microsoft.com/office/drawing/2014/main" id="{D59523EB-719C-0ABC-CC57-F3BD26BBE2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6" name="Text Placeholder 5">
            <a:extLst>
              <a:ext uri="{FF2B5EF4-FFF2-40B4-BE49-F238E27FC236}">
                <a16:creationId xmlns:a16="http://schemas.microsoft.com/office/drawing/2014/main" id="{08DC6B4F-4239-ADF8-C3B9-4F67F5837D23}"/>
              </a:ext>
            </a:extLst>
          </p:cNvPr>
          <p:cNvSpPr>
            <a:spLocks noGrp="1"/>
          </p:cNvSpPr>
          <p:nvPr>
            <p:ph type="body" sz="quarter" idx="10" hasCustomPrompt="1"/>
          </p:nvPr>
        </p:nvSpPr>
        <p:spPr>
          <a:xfrm>
            <a:off x="636563" y="4110338"/>
            <a:ext cx="4503737" cy="996950"/>
          </a:xfrm>
        </p:spPr>
        <p:txBody>
          <a:bodyPr/>
          <a:lstStyle>
            <a:lvl1pPr marL="0" indent="0">
              <a:buNone/>
              <a:defRPr sz="2500" baseline="0">
                <a:solidFill>
                  <a:schemeClr val="bg1"/>
                </a:solidFill>
              </a:defRPr>
            </a:lvl1pPr>
          </a:lstStyle>
          <a:p>
            <a:pPr lvl="0"/>
            <a:r>
              <a:rPr lang="en-GB"/>
              <a:t>Any Questions?</a:t>
            </a:r>
            <a:endParaRPr lang="en-US"/>
          </a:p>
        </p:txBody>
      </p:sp>
      <p:sp>
        <p:nvSpPr>
          <p:cNvPr id="3" name="Slide Number Placeholder 4">
            <a:extLst>
              <a:ext uri="{FF2B5EF4-FFF2-40B4-BE49-F238E27FC236}">
                <a16:creationId xmlns:a16="http://schemas.microsoft.com/office/drawing/2014/main" id="{152B7C66-3E13-40B3-7C86-AFB0ADD30017}"/>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385319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_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2799-A730-4CB5-A454-4D9B0F8AF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4A7C21-8908-4E27-A607-AC583AB55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57D4A4-245C-4377-A9B3-43590DE74779}"/>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D8FD7EF9-6D47-48D4-ACCD-74D7D7991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213DF-3CA8-4EC1-849D-09EACA948A4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68062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071B-C498-4972-ACE5-1D63103441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08F47A-8487-4D34-A691-9BD52C1A1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A93F3-FC4C-4219-ABB5-937AC00935EB}"/>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50DF916C-A7ED-4D2B-B5C2-4A5151554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5C82E-1A06-452D-8D1F-C765BB4BFD0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1214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EB2E-222B-41F5-802E-684EAB1B2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E910CF-559A-44CE-BD2A-A70C34CD2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650DB4-61FD-47BB-8763-B505398F88F4}"/>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10C842F9-2393-4032-9060-001AD0C55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7A6E5-F521-4144-890C-B01513A3D93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15512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C138-85A1-4DA4-843D-4AB13CDF1E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2BA9E7-8192-440C-BD86-CCC0E571AA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FBD64C-BFC4-4708-9409-2E0ED6861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C15C7-3F2C-4F5C-A0CA-4DC1CEE1659D}"/>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6" name="Footer Placeholder 5">
            <a:extLst>
              <a:ext uri="{FF2B5EF4-FFF2-40B4-BE49-F238E27FC236}">
                <a16:creationId xmlns:a16="http://schemas.microsoft.com/office/drawing/2014/main" id="{B136C311-DD01-4229-93F8-6D7297145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A5356-F616-4F60-BC51-7DBAA9E578D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06517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59BE-0DD1-4D57-8939-39EC16439D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FDB406-1675-4B99-8005-6CFC7231E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8BA877-FA7C-459B-BF63-AF6526482C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F4802A-4CC5-41B7-B30B-517F9FC59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361DE2-8C0F-4C43-90F4-84A4B547DD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089494-B9D6-44C7-AEA8-57E92E745FB0}"/>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8" name="Footer Placeholder 7">
            <a:extLst>
              <a:ext uri="{FF2B5EF4-FFF2-40B4-BE49-F238E27FC236}">
                <a16:creationId xmlns:a16="http://schemas.microsoft.com/office/drawing/2014/main" id="{03ED53DD-1EA7-4E8F-87A9-21C7A1371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E8D39-96DB-4123-B9B0-34C0917C7FC3}"/>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2600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B541-B5DF-4A30-B73C-C26299BE12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137270D-D201-4EA9-9258-7994318B89D1}"/>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4" name="Footer Placeholder 3">
            <a:extLst>
              <a:ext uri="{FF2B5EF4-FFF2-40B4-BE49-F238E27FC236}">
                <a16:creationId xmlns:a16="http://schemas.microsoft.com/office/drawing/2014/main" id="{E6F92440-B214-4525-9235-212751F849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BFD94-DA7D-4952-AC26-76B588C5D20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8390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p:bg>
      <p:bgPr>
        <a:solidFill>
          <a:srgbClr val="8EE8D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8" name="Picture 7" descr="Text&#10;&#10;Description automatically generated">
            <a:extLst>
              <a:ext uri="{FF2B5EF4-FFF2-40B4-BE49-F238E27FC236}">
                <a16:creationId xmlns:a16="http://schemas.microsoft.com/office/drawing/2014/main" id="{28FA3B52-59B0-17BE-772C-EE54A8283C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2" name="Text Placeholder 7">
            <a:extLst>
              <a:ext uri="{FF2B5EF4-FFF2-40B4-BE49-F238E27FC236}">
                <a16:creationId xmlns:a16="http://schemas.microsoft.com/office/drawing/2014/main" id="{F4297DA9-E249-1C1B-6D1B-533C9A6EE72E}"/>
              </a:ext>
            </a:extLst>
          </p:cNvPr>
          <p:cNvSpPr>
            <a:spLocks noGrp="1"/>
          </p:cNvSpPr>
          <p:nvPr>
            <p:ph type="body" sz="quarter" idx="14" hasCustomPrompt="1"/>
          </p:nvPr>
        </p:nvSpPr>
        <p:spPr>
          <a:xfrm>
            <a:off x="334960" y="2020343"/>
            <a:ext cx="3157745" cy="482732"/>
          </a:xfrm>
        </p:spPr>
        <p:txBody>
          <a:bodyPr numCol="1"/>
          <a:lstStyle>
            <a:lvl1pPr marL="0" indent="0">
              <a:buNone/>
              <a:defRPr sz="1800" baseline="0"/>
            </a:lvl1pPr>
          </a:lstStyle>
          <a:p>
            <a:pPr lvl="0"/>
            <a:r>
              <a:rPr lang="en-GB"/>
              <a:t>Contents item</a:t>
            </a:r>
          </a:p>
        </p:txBody>
      </p:sp>
      <p:sp>
        <p:nvSpPr>
          <p:cNvPr id="3" name="Title 1">
            <a:extLst>
              <a:ext uri="{FF2B5EF4-FFF2-40B4-BE49-F238E27FC236}">
                <a16:creationId xmlns:a16="http://schemas.microsoft.com/office/drawing/2014/main" id="{4331FE59-868D-E6DA-843B-EB6B71F8778F}"/>
              </a:ext>
            </a:extLst>
          </p:cNvPr>
          <p:cNvSpPr>
            <a:spLocks noGrp="1"/>
          </p:cNvSpPr>
          <p:nvPr>
            <p:ph type="title" hasCustomPrompt="1"/>
          </p:nvPr>
        </p:nvSpPr>
        <p:spPr>
          <a:xfrm>
            <a:off x="334960" y="1176906"/>
            <a:ext cx="5184582" cy="450123"/>
          </a:xfrm>
        </p:spPr>
        <p:txBody>
          <a:bodyPr/>
          <a:lstStyle/>
          <a:p>
            <a:r>
              <a:rPr lang="en-US"/>
              <a:t>Contents</a:t>
            </a:r>
            <a:endParaRPr lang="en-GB"/>
          </a:p>
        </p:txBody>
      </p:sp>
      <p:sp>
        <p:nvSpPr>
          <p:cNvPr id="9" name="Text Placeholder 7">
            <a:extLst>
              <a:ext uri="{FF2B5EF4-FFF2-40B4-BE49-F238E27FC236}">
                <a16:creationId xmlns:a16="http://schemas.microsoft.com/office/drawing/2014/main" id="{A52A0C0B-F9D6-1F33-B4F3-F4F9C4D42E21}"/>
              </a:ext>
            </a:extLst>
          </p:cNvPr>
          <p:cNvSpPr>
            <a:spLocks noGrp="1"/>
          </p:cNvSpPr>
          <p:nvPr>
            <p:ph type="body" sz="quarter" idx="15" hasCustomPrompt="1"/>
          </p:nvPr>
        </p:nvSpPr>
        <p:spPr>
          <a:xfrm>
            <a:off x="334959" y="2592467"/>
            <a:ext cx="3157745" cy="482732"/>
          </a:xfrm>
        </p:spPr>
        <p:txBody>
          <a:bodyPr numCol="1"/>
          <a:lstStyle>
            <a:lvl1pPr marL="0" indent="0">
              <a:buNone/>
              <a:defRPr sz="1800" baseline="0"/>
            </a:lvl1pPr>
          </a:lstStyle>
          <a:p>
            <a:pPr lvl="0"/>
            <a:r>
              <a:rPr lang="en-GB"/>
              <a:t>Contents item</a:t>
            </a:r>
          </a:p>
        </p:txBody>
      </p:sp>
      <p:sp>
        <p:nvSpPr>
          <p:cNvPr id="10" name="Text Placeholder 7">
            <a:extLst>
              <a:ext uri="{FF2B5EF4-FFF2-40B4-BE49-F238E27FC236}">
                <a16:creationId xmlns:a16="http://schemas.microsoft.com/office/drawing/2014/main" id="{89CA2CDD-5D14-E224-E1C0-3FFB9DA7E055}"/>
              </a:ext>
            </a:extLst>
          </p:cNvPr>
          <p:cNvSpPr>
            <a:spLocks noGrp="1"/>
          </p:cNvSpPr>
          <p:nvPr>
            <p:ph type="body" sz="quarter" idx="16" hasCustomPrompt="1"/>
          </p:nvPr>
        </p:nvSpPr>
        <p:spPr>
          <a:xfrm>
            <a:off x="334959" y="3164591"/>
            <a:ext cx="3157745" cy="482732"/>
          </a:xfrm>
        </p:spPr>
        <p:txBody>
          <a:bodyPr numCol="1"/>
          <a:lstStyle>
            <a:lvl1pPr marL="0" indent="0">
              <a:buNone/>
              <a:defRPr sz="1800" baseline="0"/>
            </a:lvl1pPr>
          </a:lstStyle>
          <a:p>
            <a:pPr lvl="0"/>
            <a:r>
              <a:rPr lang="en-GB"/>
              <a:t>Contents item</a:t>
            </a:r>
          </a:p>
        </p:txBody>
      </p:sp>
      <p:sp>
        <p:nvSpPr>
          <p:cNvPr id="11" name="Text Placeholder 7">
            <a:extLst>
              <a:ext uri="{FF2B5EF4-FFF2-40B4-BE49-F238E27FC236}">
                <a16:creationId xmlns:a16="http://schemas.microsoft.com/office/drawing/2014/main" id="{51222A83-330A-0FDB-04AB-B48F7031F22B}"/>
              </a:ext>
            </a:extLst>
          </p:cNvPr>
          <p:cNvSpPr>
            <a:spLocks noGrp="1"/>
          </p:cNvSpPr>
          <p:nvPr>
            <p:ph type="body" sz="quarter" idx="17" hasCustomPrompt="1"/>
          </p:nvPr>
        </p:nvSpPr>
        <p:spPr>
          <a:xfrm>
            <a:off x="334959" y="3736715"/>
            <a:ext cx="3157745" cy="482732"/>
          </a:xfrm>
        </p:spPr>
        <p:txBody>
          <a:bodyPr numCol="1"/>
          <a:lstStyle>
            <a:lvl1pPr marL="0" indent="0">
              <a:buNone/>
              <a:defRPr sz="1800" baseline="0"/>
            </a:lvl1pPr>
          </a:lstStyle>
          <a:p>
            <a:pPr lvl="0"/>
            <a:r>
              <a:rPr lang="en-GB"/>
              <a:t>Contents item</a:t>
            </a:r>
          </a:p>
        </p:txBody>
      </p:sp>
      <p:sp>
        <p:nvSpPr>
          <p:cNvPr id="12" name="Text Placeholder 7">
            <a:extLst>
              <a:ext uri="{FF2B5EF4-FFF2-40B4-BE49-F238E27FC236}">
                <a16:creationId xmlns:a16="http://schemas.microsoft.com/office/drawing/2014/main" id="{9C3BF06B-3F22-A745-EB15-A5C010368098}"/>
              </a:ext>
            </a:extLst>
          </p:cNvPr>
          <p:cNvSpPr>
            <a:spLocks noGrp="1"/>
          </p:cNvSpPr>
          <p:nvPr>
            <p:ph type="body" sz="quarter" idx="18" hasCustomPrompt="1"/>
          </p:nvPr>
        </p:nvSpPr>
        <p:spPr>
          <a:xfrm>
            <a:off x="334958" y="4308839"/>
            <a:ext cx="3157745" cy="482732"/>
          </a:xfrm>
        </p:spPr>
        <p:txBody>
          <a:bodyPr numCol="1"/>
          <a:lstStyle>
            <a:lvl1pPr marL="0" indent="0">
              <a:buNone/>
              <a:defRPr sz="1800" baseline="0"/>
            </a:lvl1pPr>
          </a:lstStyle>
          <a:p>
            <a:pPr lvl="0"/>
            <a:r>
              <a:rPr lang="en-GB"/>
              <a:t>Contents item</a:t>
            </a:r>
          </a:p>
        </p:txBody>
      </p:sp>
      <p:sp>
        <p:nvSpPr>
          <p:cNvPr id="13" name="Text Placeholder 7">
            <a:extLst>
              <a:ext uri="{FF2B5EF4-FFF2-40B4-BE49-F238E27FC236}">
                <a16:creationId xmlns:a16="http://schemas.microsoft.com/office/drawing/2014/main" id="{66149B07-8D20-E0FC-B11D-0FEA9E4D9E4D}"/>
              </a:ext>
            </a:extLst>
          </p:cNvPr>
          <p:cNvSpPr>
            <a:spLocks noGrp="1"/>
          </p:cNvSpPr>
          <p:nvPr>
            <p:ph type="body" sz="quarter" idx="19" hasCustomPrompt="1"/>
          </p:nvPr>
        </p:nvSpPr>
        <p:spPr>
          <a:xfrm>
            <a:off x="334958" y="4880963"/>
            <a:ext cx="3157745" cy="482732"/>
          </a:xfrm>
        </p:spPr>
        <p:txBody>
          <a:bodyPr numCol="1"/>
          <a:lstStyle>
            <a:lvl1pPr marL="0" indent="0">
              <a:buNone/>
              <a:defRPr sz="1800" baseline="0"/>
            </a:lvl1pPr>
          </a:lstStyle>
          <a:p>
            <a:pPr lvl="0"/>
            <a:r>
              <a:rPr lang="en-GB"/>
              <a:t>Contents item</a:t>
            </a:r>
          </a:p>
        </p:txBody>
      </p:sp>
      <p:sp>
        <p:nvSpPr>
          <p:cNvPr id="14" name="Text Placeholder 7">
            <a:extLst>
              <a:ext uri="{FF2B5EF4-FFF2-40B4-BE49-F238E27FC236}">
                <a16:creationId xmlns:a16="http://schemas.microsoft.com/office/drawing/2014/main" id="{FA443A39-A00B-11F2-2157-52AF5D49C6A6}"/>
              </a:ext>
            </a:extLst>
          </p:cNvPr>
          <p:cNvSpPr>
            <a:spLocks noGrp="1"/>
          </p:cNvSpPr>
          <p:nvPr>
            <p:ph type="body" sz="quarter" idx="20" hasCustomPrompt="1"/>
          </p:nvPr>
        </p:nvSpPr>
        <p:spPr>
          <a:xfrm>
            <a:off x="334958" y="5453087"/>
            <a:ext cx="3157745" cy="482732"/>
          </a:xfrm>
        </p:spPr>
        <p:txBody>
          <a:bodyPr numCol="1"/>
          <a:lstStyle>
            <a:lvl1pPr marL="0" indent="0">
              <a:buNone/>
              <a:defRPr sz="1800" baseline="0"/>
            </a:lvl1pPr>
          </a:lstStyle>
          <a:p>
            <a:pPr lvl="0"/>
            <a:r>
              <a:rPr lang="en-GB"/>
              <a:t>Contents item</a:t>
            </a:r>
          </a:p>
        </p:txBody>
      </p:sp>
      <p:sp>
        <p:nvSpPr>
          <p:cNvPr id="5" name="Slide Number Placeholder 4">
            <a:extLst>
              <a:ext uri="{FF2B5EF4-FFF2-40B4-BE49-F238E27FC236}">
                <a16:creationId xmlns:a16="http://schemas.microsoft.com/office/drawing/2014/main" id="{357201B1-FA09-D1E0-6ABB-B410787D1D18}"/>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4207057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13628-4839-4EB3-A30A-FEDB9243EF2F}"/>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3" name="Footer Placeholder 2">
            <a:extLst>
              <a:ext uri="{FF2B5EF4-FFF2-40B4-BE49-F238E27FC236}">
                <a16:creationId xmlns:a16="http://schemas.microsoft.com/office/drawing/2014/main" id="{785F5811-1754-4C20-8F2B-B44AD00DD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C5F6D-4547-40C3-A0C1-60E0AA55E539}"/>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83090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9A06-9694-46D0-8EA3-D79F9DF7F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17E725-BF61-4BC0-A4B8-6AECDA1F0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B1428A-2EA7-4D70-90CB-441D94FF6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5A4A3D-D186-4E69-A1DE-1CE9B2BF3A23}"/>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6" name="Footer Placeholder 5">
            <a:extLst>
              <a:ext uri="{FF2B5EF4-FFF2-40B4-BE49-F238E27FC236}">
                <a16:creationId xmlns:a16="http://schemas.microsoft.com/office/drawing/2014/main" id="{7E684185-5FE1-40B9-8D4D-2D4412A74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96F26-7361-4864-9DA2-D9F3DFE79C7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19932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38BC-0E70-4606-8AD8-9E1201BF2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31C697-E154-45F2-B84D-15B15F080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07D9E8-6352-4A5A-8FD5-DB5F07A69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44A52-3108-4618-9747-852C08827DD8}"/>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6" name="Footer Placeholder 5">
            <a:extLst>
              <a:ext uri="{FF2B5EF4-FFF2-40B4-BE49-F238E27FC236}">
                <a16:creationId xmlns:a16="http://schemas.microsoft.com/office/drawing/2014/main" id="{939B748E-4F18-4C16-A945-3E4DF5DAA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316B3-A51B-43E0-A712-973C550DE42E}"/>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4543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193-083C-42E5-936E-8A89B5E546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E9D850-A24E-41A9-893E-03D43F150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FFEE4B-5531-4830-8F2B-85E631BED90A}"/>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7D07A0FC-7D63-44FC-9FA0-8FF8FDA9C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981B4-2940-4FD9-B78B-E5EA05A79EF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0189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62893-A1A4-4199-B863-A91F348048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70AA88-4309-465D-963D-2D09A7FE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52E9D2-0243-48BD-93BF-B1B546D191E9}"/>
              </a:ext>
            </a:extLst>
          </p:cNvPr>
          <p:cNvSpPr>
            <a:spLocks noGrp="1"/>
          </p:cNvSpPr>
          <p:nvPr>
            <p:ph type="dt" sz="half" idx="10"/>
          </p:nvPr>
        </p:nvSpPr>
        <p:spPr/>
        <p:txBody>
          <a:body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EDF306CD-9DE7-4F25-99EF-378CBADA5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8FAFB-F73F-45EE-A465-DA8D130D76B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8824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ECB6CA-C929-0449-9463-FF567D1B4109}"/>
              </a:ext>
            </a:extLst>
          </p:cNvPr>
          <p:cNvSpPr/>
          <p:nvPr userDrawn="1"/>
        </p:nvSpPr>
        <p:spPr>
          <a:xfrm>
            <a:off x="4800600" y="0"/>
            <a:ext cx="7391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pic>
        <p:nvPicPr>
          <p:cNvPr id="4" name="Picture 3">
            <a:extLst>
              <a:ext uri="{FF2B5EF4-FFF2-40B4-BE49-F238E27FC236}">
                <a16:creationId xmlns:a16="http://schemas.microsoft.com/office/drawing/2014/main" id="{AAD26D0E-B1C7-7A41-A58E-F7BEFA8830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49810787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Quote over image">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857999"/>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a:p>
        </p:txBody>
      </p:sp>
      <p:sp>
        <p:nvSpPr>
          <p:cNvPr id="3" name="Rectangle 2">
            <a:extLst>
              <a:ext uri="{FF2B5EF4-FFF2-40B4-BE49-F238E27FC236}">
                <a16:creationId xmlns:a16="http://schemas.microsoft.com/office/drawing/2014/main" id="{8BD38C75-A20F-B94B-B74C-80B52D779E5C}"/>
              </a:ext>
            </a:extLst>
          </p:cNvPr>
          <p:cNvSpPr/>
          <p:nvPr userDrawn="1"/>
        </p:nvSpPr>
        <p:spPr>
          <a:xfrm>
            <a:off x="3599543" y="1283154"/>
            <a:ext cx="8592457" cy="3751942"/>
          </a:xfrm>
          <a:prstGeom prst="rect">
            <a:avLst/>
          </a:prstGeom>
          <a:solidFill>
            <a:srgbClr val="002060"/>
          </a:soli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 Placeholder 5">
            <a:extLst>
              <a:ext uri="{FF2B5EF4-FFF2-40B4-BE49-F238E27FC236}">
                <a16:creationId xmlns:a16="http://schemas.microsoft.com/office/drawing/2014/main" id="{2349E4F8-7042-4A4C-A6A8-43BAE5C6A68B}"/>
              </a:ext>
            </a:extLst>
          </p:cNvPr>
          <p:cNvSpPr>
            <a:spLocks noGrp="1"/>
          </p:cNvSpPr>
          <p:nvPr>
            <p:ph type="body" sz="quarter" idx="11" hasCustomPrompt="1"/>
          </p:nvPr>
        </p:nvSpPr>
        <p:spPr>
          <a:xfrm>
            <a:off x="4652963" y="2262188"/>
            <a:ext cx="6432132" cy="2117725"/>
          </a:xfrm>
        </p:spPr>
        <p:txBody>
          <a:bodyPr/>
          <a:lstStyle>
            <a:lvl1pPr algn="ctr">
              <a:defRPr sz="4000"/>
            </a:lvl1pPr>
            <a:lvl3pPr algn="ctr">
              <a:defRPr/>
            </a:lvl3pPr>
          </a:lstStyle>
          <a:p>
            <a:pPr lvl="0"/>
            <a:r>
              <a:rPr lang="en-GB"/>
              <a:t>Insert quote here</a:t>
            </a:r>
          </a:p>
          <a:p>
            <a:pPr lvl="2"/>
            <a:r>
              <a:rPr lang="en-GB"/>
              <a:t>Name</a:t>
            </a:r>
            <a:endParaRPr lang="en-US"/>
          </a:p>
        </p:txBody>
      </p:sp>
      <p:sp>
        <p:nvSpPr>
          <p:cNvPr id="10" name="Freeform: Shape 9">
            <a:extLst>
              <a:ext uri="{FF2B5EF4-FFF2-40B4-BE49-F238E27FC236}">
                <a16:creationId xmlns:a16="http://schemas.microsoft.com/office/drawing/2014/main" id="{229CE498-BDAD-2540-835F-1CC41BBC2A0B}"/>
              </a:ext>
            </a:extLst>
          </p:cNvPr>
          <p:cNvSpPr/>
          <p:nvPr userDrawn="1"/>
        </p:nvSpPr>
        <p:spPr>
          <a:xfrm>
            <a:off x="4675117" y="2062490"/>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solidFill>
                <a:srgbClr val="F3CE3E"/>
              </a:solidFill>
              <a:latin typeface="Frutiger LT Std 45 Light" panose="020B0402020204020204" pitchFamily="34" charset="0"/>
              <a:cs typeface="Segoe UI" panose="020B0502040204020203" pitchFamily="34" charset="0"/>
            </a:endParaRPr>
          </a:p>
        </p:txBody>
      </p:sp>
      <p:sp>
        <p:nvSpPr>
          <p:cNvPr id="11" name="Freeform: Shape 9">
            <a:extLst>
              <a:ext uri="{FF2B5EF4-FFF2-40B4-BE49-F238E27FC236}">
                <a16:creationId xmlns:a16="http://schemas.microsoft.com/office/drawing/2014/main" id="{6C21F2E3-7926-9146-B1D4-8C61D61E06C1}"/>
              </a:ext>
            </a:extLst>
          </p:cNvPr>
          <p:cNvSpPr/>
          <p:nvPr userDrawn="1"/>
        </p:nvSpPr>
        <p:spPr>
          <a:xfrm rot="10800000">
            <a:off x="10626213" y="4030682"/>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latin typeface="Frutiger LT Std 45 Light" panose="020B0402020204020204" pitchFamily="34" charset="0"/>
              <a:cs typeface="Segoe UI" panose="020B0502040204020203" pitchFamily="34" charset="0"/>
            </a:endParaRPr>
          </a:p>
        </p:txBody>
      </p:sp>
    </p:spTree>
    <p:extLst>
      <p:ext uri="{BB962C8B-B14F-4D97-AF65-F5344CB8AC3E}">
        <p14:creationId xmlns:p14="http://schemas.microsoft.com/office/powerpoint/2010/main" val="352503272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Heading and Text purple">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A365FA01-5FD6-FD4E-AD6B-E042115EF4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21013356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mage bullets">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D602DE-C202-344A-9236-1C4B34D3D834}"/>
              </a:ext>
            </a:extLst>
          </p:cNvPr>
          <p:cNvSpPr/>
          <p:nvPr userDrawn="1"/>
        </p:nvSpPr>
        <p:spPr>
          <a:xfrm>
            <a:off x="0" y="4940"/>
            <a:ext cx="4391695" cy="6858000"/>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FDE81EAB-D343-4CA3-9193-170BE84E6D49}"/>
              </a:ext>
            </a:extLst>
          </p:cNvPr>
          <p:cNvSpPr>
            <a:spLocks noGrp="1"/>
          </p:cNvSpPr>
          <p:nvPr>
            <p:ph type="pic" sz="quarter" idx="11"/>
          </p:nvPr>
        </p:nvSpPr>
        <p:spPr>
          <a:xfrm>
            <a:off x="3858720"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6FD985B1-4F25-464B-861B-958E51D31678}"/>
              </a:ext>
            </a:extLst>
          </p:cNvPr>
          <p:cNvSpPr>
            <a:spLocks noGrp="1"/>
          </p:cNvSpPr>
          <p:nvPr>
            <p:ph type="pic" sz="quarter" idx="12"/>
          </p:nvPr>
        </p:nvSpPr>
        <p:spPr>
          <a:xfrm>
            <a:off x="3858720"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3" name="Picture Placeholder 12">
            <a:extLst>
              <a:ext uri="{FF2B5EF4-FFF2-40B4-BE49-F238E27FC236}">
                <a16:creationId xmlns:a16="http://schemas.microsoft.com/office/drawing/2014/main" id="{818C5232-BF57-49B6-9250-ED9299B31DCB}"/>
              </a:ext>
            </a:extLst>
          </p:cNvPr>
          <p:cNvSpPr>
            <a:spLocks noGrp="1"/>
          </p:cNvSpPr>
          <p:nvPr>
            <p:ph type="pic" sz="quarter" idx="13"/>
          </p:nvPr>
        </p:nvSpPr>
        <p:spPr>
          <a:xfrm>
            <a:off x="7545709"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4" name="Picture Placeholder 13">
            <a:extLst>
              <a:ext uri="{FF2B5EF4-FFF2-40B4-BE49-F238E27FC236}">
                <a16:creationId xmlns:a16="http://schemas.microsoft.com/office/drawing/2014/main" id="{4E6ECB0A-F874-4036-A7DF-5E8CF670C8F7}"/>
              </a:ext>
            </a:extLst>
          </p:cNvPr>
          <p:cNvSpPr>
            <a:spLocks noGrp="1"/>
          </p:cNvSpPr>
          <p:nvPr>
            <p:ph type="pic" sz="quarter" idx="14"/>
          </p:nvPr>
        </p:nvSpPr>
        <p:spPr>
          <a:xfrm>
            <a:off x="7545709"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5" name="Picture Placeholder 14">
            <a:extLst>
              <a:ext uri="{FF2B5EF4-FFF2-40B4-BE49-F238E27FC236}">
                <a16:creationId xmlns:a16="http://schemas.microsoft.com/office/drawing/2014/main" id="{0AAE39E1-BD0C-435E-A453-540777491E12}"/>
              </a:ext>
            </a:extLst>
          </p:cNvPr>
          <p:cNvSpPr>
            <a:spLocks noGrp="1"/>
          </p:cNvSpPr>
          <p:nvPr>
            <p:ph type="pic" sz="quarter" idx="15"/>
          </p:nvPr>
        </p:nvSpPr>
        <p:spPr>
          <a:xfrm>
            <a:off x="7545709"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0" name="Picture Placeholder 9">
            <a:extLst>
              <a:ext uri="{FF2B5EF4-FFF2-40B4-BE49-F238E27FC236}">
                <a16:creationId xmlns:a16="http://schemas.microsoft.com/office/drawing/2014/main" id="{E2DBEF0C-80A3-4C3B-A821-6D130B782B9F}"/>
              </a:ext>
            </a:extLst>
          </p:cNvPr>
          <p:cNvSpPr>
            <a:spLocks noGrp="1"/>
          </p:cNvSpPr>
          <p:nvPr>
            <p:ph type="pic" sz="quarter" idx="10"/>
          </p:nvPr>
        </p:nvSpPr>
        <p:spPr>
          <a:xfrm>
            <a:off x="3858720"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pic>
        <p:nvPicPr>
          <p:cNvPr id="17" name="Picture 16">
            <a:extLst>
              <a:ext uri="{FF2B5EF4-FFF2-40B4-BE49-F238E27FC236}">
                <a16:creationId xmlns:a16="http://schemas.microsoft.com/office/drawing/2014/main" id="{3F7CEE97-A1A4-7F46-8225-6CA4703D15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389506137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89B9C-EDE4-E24A-9558-FF00A55452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65"/>
            <a:ext cx="12191999" cy="6857999"/>
          </a:xfrm>
          <a:prstGeom prst="rect">
            <a:avLst/>
          </a:prstGeom>
        </p:spPr>
      </p:pic>
      <p:sp>
        <p:nvSpPr>
          <p:cNvPr id="4" name="Rectangle: Rounded Corners 68">
            <a:extLst>
              <a:ext uri="{FF2B5EF4-FFF2-40B4-BE49-F238E27FC236}">
                <a16:creationId xmlns:a16="http://schemas.microsoft.com/office/drawing/2014/main" id="{D0D7B322-8F17-D440-84F3-27F747A48ACE}"/>
              </a:ext>
            </a:extLst>
          </p:cNvPr>
          <p:cNvSpPr/>
          <p:nvPr userDrawn="1"/>
        </p:nvSpPr>
        <p:spPr>
          <a:xfrm>
            <a:off x="0" y="-2"/>
            <a:ext cx="12192000" cy="6858000"/>
          </a:xfrm>
          <a:prstGeom prst="roundRect">
            <a:avLst>
              <a:gd name="adj" fmla="val 0"/>
            </a:avLst>
          </a:prstGeom>
          <a:gradFill>
            <a:gsLst>
              <a:gs pos="0">
                <a:schemeClr val="accent3">
                  <a:alpha val="0"/>
                </a:schemeClr>
              </a:gs>
              <a:gs pos="82000">
                <a:schemeClr val="accent1">
                  <a:lumMod val="75000"/>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pic>
        <p:nvPicPr>
          <p:cNvPr id="6" name="Picture 5">
            <a:extLst>
              <a:ext uri="{FF2B5EF4-FFF2-40B4-BE49-F238E27FC236}">
                <a16:creationId xmlns:a16="http://schemas.microsoft.com/office/drawing/2014/main" id="{465D95BC-A545-C241-83FB-434686CF52C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8356" y="1940028"/>
            <a:ext cx="3095287" cy="654891"/>
          </a:xfrm>
          <a:prstGeom prst="rect">
            <a:avLst/>
          </a:prstGeom>
        </p:spPr>
      </p:pic>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1" y="2859314"/>
            <a:ext cx="12192000" cy="2090057"/>
          </a:xfrm>
        </p:spPr>
        <p:txBody>
          <a:bodyPr/>
          <a:lstStyle>
            <a:lvl1pPr algn="ctr">
              <a:defRPr/>
            </a:lvl1pPr>
          </a:lstStyle>
          <a:p>
            <a:r>
              <a:rPr lang="en-GB"/>
              <a:t>Your Presentation Title</a:t>
            </a:r>
            <a:endParaRPr lang="en-US"/>
          </a:p>
        </p:txBody>
      </p:sp>
    </p:spTree>
    <p:extLst>
      <p:ext uri="{BB962C8B-B14F-4D97-AF65-F5344CB8AC3E}">
        <p14:creationId xmlns:p14="http://schemas.microsoft.com/office/powerpoint/2010/main" val="224577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2" name="Text Placeholder 7">
            <a:extLst>
              <a:ext uri="{FF2B5EF4-FFF2-40B4-BE49-F238E27FC236}">
                <a16:creationId xmlns:a16="http://schemas.microsoft.com/office/drawing/2014/main" id="{F4297DA9-E249-1C1B-6D1B-533C9A6EE72E}"/>
              </a:ext>
            </a:extLst>
          </p:cNvPr>
          <p:cNvSpPr>
            <a:spLocks noGrp="1"/>
          </p:cNvSpPr>
          <p:nvPr>
            <p:ph type="body" sz="quarter" idx="14" hasCustomPrompt="1"/>
          </p:nvPr>
        </p:nvSpPr>
        <p:spPr>
          <a:xfrm>
            <a:off x="6600848" y="2020343"/>
            <a:ext cx="3157745" cy="482732"/>
          </a:xfrm>
        </p:spPr>
        <p:txBody>
          <a:bodyPr numCol="1"/>
          <a:lstStyle>
            <a:lvl1pPr marL="0" indent="0">
              <a:buNone/>
              <a:defRPr sz="1800" baseline="0">
                <a:solidFill>
                  <a:schemeClr val="bg1"/>
                </a:solidFill>
              </a:defRPr>
            </a:lvl1pPr>
          </a:lstStyle>
          <a:p>
            <a:pPr lvl="0"/>
            <a:r>
              <a:rPr lang="en-GB"/>
              <a:t>Agenda item</a:t>
            </a:r>
          </a:p>
        </p:txBody>
      </p:sp>
      <p:sp>
        <p:nvSpPr>
          <p:cNvPr id="3" name="Title 1">
            <a:extLst>
              <a:ext uri="{FF2B5EF4-FFF2-40B4-BE49-F238E27FC236}">
                <a16:creationId xmlns:a16="http://schemas.microsoft.com/office/drawing/2014/main" id="{4331FE59-868D-E6DA-843B-EB6B71F8778F}"/>
              </a:ext>
            </a:extLst>
          </p:cNvPr>
          <p:cNvSpPr>
            <a:spLocks noGrp="1"/>
          </p:cNvSpPr>
          <p:nvPr>
            <p:ph type="title" hasCustomPrompt="1"/>
          </p:nvPr>
        </p:nvSpPr>
        <p:spPr>
          <a:xfrm>
            <a:off x="6600848" y="1176906"/>
            <a:ext cx="5184582" cy="450123"/>
          </a:xfrm>
        </p:spPr>
        <p:txBody>
          <a:bodyPr/>
          <a:lstStyle>
            <a:lvl1pPr>
              <a:defRPr>
                <a:solidFill>
                  <a:schemeClr val="bg1"/>
                </a:solidFill>
              </a:defRPr>
            </a:lvl1pPr>
          </a:lstStyle>
          <a:p>
            <a:r>
              <a:rPr lang="en-US"/>
              <a:t>Agenda</a:t>
            </a:r>
            <a:endParaRPr lang="en-GB"/>
          </a:p>
        </p:txBody>
      </p:sp>
      <p:sp>
        <p:nvSpPr>
          <p:cNvPr id="9" name="Text Placeholder 7">
            <a:extLst>
              <a:ext uri="{FF2B5EF4-FFF2-40B4-BE49-F238E27FC236}">
                <a16:creationId xmlns:a16="http://schemas.microsoft.com/office/drawing/2014/main" id="{A52A0C0B-F9D6-1F33-B4F3-F4F9C4D42E21}"/>
              </a:ext>
            </a:extLst>
          </p:cNvPr>
          <p:cNvSpPr>
            <a:spLocks noGrp="1"/>
          </p:cNvSpPr>
          <p:nvPr>
            <p:ph type="body" sz="quarter" idx="15" hasCustomPrompt="1"/>
          </p:nvPr>
        </p:nvSpPr>
        <p:spPr>
          <a:xfrm>
            <a:off x="6600847" y="2592467"/>
            <a:ext cx="3157745" cy="482732"/>
          </a:xfrm>
        </p:spPr>
        <p:txBody>
          <a:bodyPr numCol="1"/>
          <a:lstStyle>
            <a:lvl1pPr marL="0" indent="0">
              <a:buNone/>
              <a:defRPr sz="1800" baseline="0">
                <a:solidFill>
                  <a:schemeClr val="bg1"/>
                </a:solidFill>
              </a:defRPr>
            </a:lvl1pPr>
          </a:lstStyle>
          <a:p>
            <a:pPr lvl="0"/>
            <a:r>
              <a:rPr lang="en-GB"/>
              <a:t>Agenda item</a:t>
            </a:r>
          </a:p>
        </p:txBody>
      </p:sp>
      <p:sp>
        <p:nvSpPr>
          <p:cNvPr id="10" name="Text Placeholder 7">
            <a:extLst>
              <a:ext uri="{FF2B5EF4-FFF2-40B4-BE49-F238E27FC236}">
                <a16:creationId xmlns:a16="http://schemas.microsoft.com/office/drawing/2014/main" id="{89CA2CDD-5D14-E224-E1C0-3FFB9DA7E055}"/>
              </a:ext>
            </a:extLst>
          </p:cNvPr>
          <p:cNvSpPr>
            <a:spLocks noGrp="1"/>
          </p:cNvSpPr>
          <p:nvPr>
            <p:ph type="body" sz="quarter" idx="16" hasCustomPrompt="1"/>
          </p:nvPr>
        </p:nvSpPr>
        <p:spPr>
          <a:xfrm>
            <a:off x="6600847" y="3164591"/>
            <a:ext cx="3157745" cy="482732"/>
          </a:xfrm>
        </p:spPr>
        <p:txBody>
          <a:bodyPr numCol="1"/>
          <a:lstStyle>
            <a:lvl1pPr marL="0" indent="0">
              <a:buNone/>
              <a:defRPr sz="1800" baseline="0">
                <a:solidFill>
                  <a:schemeClr val="bg1"/>
                </a:solidFill>
              </a:defRPr>
            </a:lvl1pPr>
          </a:lstStyle>
          <a:p>
            <a:pPr lvl="0"/>
            <a:r>
              <a:rPr lang="en-GB"/>
              <a:t>Agenda item</a:t>
            </a:r>
          </a:p>
        </p:txBody>
      </p:sp>
      <p:sp>
        <p:nvSpPr>
          <p:cNvPr id="11" name="Text Placeholder 7">
            <a:extLst>
              <a:ext uri="{FF2B5EF4-FFF2-40B4-BE49-F238E27FC236}">
                <a16:creationId xmlns:a16="http://schemas.microsoft.com/office/drawing/2014/main" id="{51222A83-330A-0FDB-04AB-B48F7031F22B}"/>
              </a:ext>
            </a:extLst>
          </p:cNvPr>
          <p:cNvSpPr>
            <a:spLocks noGrp="1"/>
          </p:cNvSpPr>
          <p:nvPr>
            <p:ph type="body" sz="quarter" idx="17" hasCustomPrompt="1"/>
          </p:nvPr>
        </p:nvSpPr>
        <p:spPr>
          <a:xfrm>
            <a:off x="6600847" y="3736715"/>
            <a:ext cx="3157745" cy="482732"/>
          </a:xfrm>
        </p:spPr>
        <p:txBody>
          <a:bodyPr numCol="1"/>
          <a:lstStyle>
            <a:lvl1pPr marL="0" indent="0">
              <a:buNone/>
              <a:defRPr sz="1800" baseline="0">
                <a:solidFill>
                  <a:schemeClr val="bg1"/>
                </a:solidFill>
              </a:defRPr>
            </a:lvl1pPr>
          </a:lstStyle>
          <a:p>
            <a:pPr lvl="0"/>
            <a:r>
              <a:rPr lang="en-GB"/>
              <a:t>Agenda item</a:t>
            </a:r>
          </a:p>
        </p:txBody>
      </p:sp>
      <p:sp>
        <p:nvSpPr>
          <p:cNvPr id="12" name="Text Placeholder 7">
            <a:extLst>
              <a:ext uri="{FF2B5EF4-FFF2-40B4-BE49-F238E27FC236}">
                <a16:creationId xmlns:a16="http://schemas.microsoft.com/office/drawing/2014/main" id="{9C3BF06B-3F22-A745-EB15-A5C010368098}"/>
              </a:ext>
            </a:extLst>
          </p:cNvPr>
          <p:cNvSpPr>
            <a:spLocks noGrp="1"/>
          </p:cNvSpPr>
          <p:nvPr>
            <p:ph type="body" sz="quarter" idx="18" hasCustomPrompt="1"/>
          </p:nvPr>
        </p:nvSpPr>
        <p:spPr>
          <a:xfrm>
            <a:off x="6600846" y="4308839"/>
            <a:ext cx="3157745" cy="482732"/>
          </a:xfrm>
        </p:spPr>
        <p:txBody>
          <a:bodyPr numCol="1"/>
          <a:lstStyle>
            <a:lvl1pPr marL="0" indent="0">
              <a:buNone/>
              <a:defRPr sz="1800" baseline="0">
                <a:solidFill>
                  <a:schemeClr val="bg1"/>
                </a:solidFill>
              </a:defRPr>
            </a:lvl1pPr>
          </a:lstStyle>
          <a:p>
            <a:pPr lvl="0"/>
            <a:r>
              <a:rPr lang="en-GB"/>
              <a:t>Agenda item</a:t>
            </a:r>
          </a:p>
        </p:txBody>
      </p:sp>
      <p:sp>
        <p:nvSpPr>
          <p:cNvPr id="13" name="Text Placeholder 7">
            <a:extLst>
              <a:ext uri="{FF2B5EF4-FFF2-40B4-BE49-F238E27FC236}">
                <a16:creationId xmlns:a16="http://schemas.microsoft.com/office/drawing/2014/main" id="{66149B07-8D20-E0FC-B11D-0FEA9E4D9E4D}"/>
              </a:ext>
            </a:extLst>
          </p:cNvPr>
          <p:cNvSpPr>
            <a:spLocks noGrp="1"/>
          </p:cNvSpPr>
          <p:nvPr>
            <p:ph type="body" sz="quarter" idx="19" hasCustomPrompt="1"/>
          </p:nvPr>
        </p:nvSpPr>
        <p:spPr>
          <a:xfrm>
            <a:off x="6600846" y="4880963"/>
            <a:ext cx="3157745" cy="482732"/>
          </a:xfrm>
        </p:spPr>
        <p:txBody>
          <a:bodyPr numCol="1"/>
          <a:lstStyle>
            <a:lvl1pPr marL="0" indent="0">
              <a:buNone/>
              <a:defRPr sz="1800" baseline="0">
                <a:solidFill>
                  <a:schemeClr val="bg1"/>
                </a:solidFill>
              </a:defRPr>
            </a:lvl1pPr>
          </a:lstStyle>
          <a:p>
            <a:pPr lvl="0"/>
            <a:r>
              <a:rPr lang="en-GB"/>
              <a:t>Agenda item</a:t>
            </a:r>
          </a:p>
        </p:txBody>
      </p:sp>
      <p:sp>
        <p:nvSpPr>
          <p:cNvPr id="14" name="Text Placeholder 7">
            <a:extLst>
              <a:ext uri="{FF2B5EF4-FFF2-40B4-BE49-F238E27FC236}">
                <a16:creationId xmlns:a16="http://schemas.microsoft.com/office/drawing/2014/main" id="{FA443A39-A00B-11F2-2157-52AF5D49C6A6}"/>
              </a:ext>
            </a:extLst>
          </p:cNvPr>
          <p:cNvSpPr>
            <a:spLocks noGrp="1"/>
          </p:cNvSpPr>
          <p:nvPr>
            <p:ph type="body" sz="quarter" idx="20" hasCustomPrompt="1"/>
          </p:nvPr>
        </p:nvSpPr>
        <p:spPr>
          <a:xfrm>
            <a:off x="6600846" y="5453087"/>
            <a:ext cx="3157745" cy="482732"/>
          </a:xfrm>
        </p:spPr>
        <p:txBody>
          <a:bodyPr numCol="1"/>
          <a:lstStyle>
            <a:lvl1pPr marL="0" indent="0">
              <a:buNone/>
              <a:defRPr sz="1800" baseline="0">
                <a:solidFill>
                  <a:schemeClr val="bg1"/>
                </a:solidFill>
              </a:defRPr>
            </a:lvl1pPr>
          </a:lstStyle>
          <a:p>
            <a:pPr lvl="0"/>
            <a:r>
              <a:rPr lang="en-GB"/>
              <a:t>Agenda item</a:t>
            </a:r>
          </a:p>
        </p:txBody>
      </p:sp>
      <p:pic>
        <p:nvPicPr>
          <p:cNvPr id="5" name="Picture 4">
            <a:extLst>
              <a:ext uri="{FF2B5EF4-FFF2-40B4-BE49-F238E27FC236}">
                <a16:creationId xmlns:a16="http://schemas.microsoft.com/office/drawing/2014/main" id="{BC137807-8772-D9E3-12BE-C4DD47ADBEE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6" name="Slide Number Placeholder 4">
            <a:extLst>
              <a:ext uri="{FF2B5EF4-FFF2-40B4-BE49-F238E27FC236}">
                <a16:creationId xmlns:a16="http://schemas.microsoft.com/office/drawing/2014/main" id="{CBDB519D-D13E-4016-F117-289C7933A4FF}"/>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391559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3 - horizonta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pic>
        <p:nvPicPr>
          <p:cNvPr id="4" name="Picture 3" descr="A picture containing drawing&#10;&#10;Description automatically generated">
            <a:extLst>
              <a:ext uri="{FF2B5EF4-FFF2-40B4-BE49-F238E27FC236}">
                <a16:creationId xmlns:a16="http://schemas.microsoft.com/office/drawing/2014/main" id="{EE84F3F2-BE22-7548-9D25-52B52E443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01" y="878049"/>
            <a:ext cx="2631143" cy="556689"/>
          </a:xfrm>
          <a:prstGeom prst="rect">
            <a:avLst/>
          </a:prstGeom>
        </p:spPr>
      </p:pic>
      <p:sp>
        <p:nvSpPr>
          <p:cNvPr id="6" name="Title Placeholder 1">
            <a:extLst>
              <a:ext uri="{FF2B5EF4-FFF2-40B4-BE49-F238E27FC236}">
                <a16:creationId xmlns:a16="http://schemas.microsoft.com/office/drawing/2014/main" id="{20F8C9EC-E5FF-514B-8259-0EA0BAC6DE7F}"/>
              </a:ext>
            </a:extLst>
          </p:cNvPr>
          <p:cNvSpPr>
            <a:spLocks noGrp="1"/>
          </p:cNvSpPr>
          <p:nvPr>
            <p:ph type="title"/>
          </p:nvPr>
        </p:nvSpPr>
        <p:spPr>
          <a:xfrm>
            <a:off x="1042401" y="2766218"/>
            <a:ext cx="10515600" cy="1325563"/>
          </a:xfrm>
          <a:prstGeom prst="rect">
            <a:avLst/>
          </a:prstGeom>
        </p:spPr>
        <p:txBody>
          <a:bodyPr vert="horz" lIns="91440" tIns="45720" rIns="91440" bIns="45720" rtlCol="0" anchor="ctr">
            <a:normAutofit/>
          </a:bodyPr>
          <a:lstStyle/>
          <a:p>
            <a:r>
              <a:rPr lang="en-US"/>
              <a:t>Master title style</a:t>
            </a:r>
          </a:p>
        </p:txBody>
      </p:sp>
      <p:sp>
        <p:nvSpPr>
          <p:cNvPr id="8" name="Text Placeholder 2">
            <a:extLst>
              <a:ext uri="{FF2B5EF4-FFF2-40B4-BE49-F238E27FC236}">
                <a16:creationId xmlns:a16="http://schemas.microsoft.com/office/drawing/2014/main" id="{730E00AD-264F-DB44-BB3C-B63A02442CF0}"/>
              </a:ext>
            </a:extLst>
          </p:cNvPr>
          <p:cNvSpPr>
            <a:spLocks noGrp="1"/>
          </p:cNvSpPr>
          <p:nvPr>
            <p:ph idx="1" hasCustomPrompt="1"/>
          </p:nvPr>
        </p:nvSpPr>
        <p:spPr>
          <a:xfrm>
            <a:off x="1042401" y="4343399"/>
            <a:ext cx="10515600" cy="828244"/>
          </a:xfrm>
          <a:prstGeom prst="rect">
            <a:avLst/>
          </a:prstGeom>
        </p:spPr>
        <p:txBody>
          <a:bodyPr vert="horz" lIns="91440" tIns="45720" rIns="91440" bIns="45720" rtlCol="0">
            <a:normAutofit/>
          </a:bodyPr>
          <a:lstStyle/>
          <a:p>
            <a:pPr lvl="0"/>
            <a:r>
              <a:rPr lang="en-GB"/>
              <a:t>Third level</a:t>
            </a:r>
          </a:p>
        </p:txBody>
      </p:sp>
    </p:spTree>
    <p:extLst>
      <p:ext uri="{BB962C8B-B14F-4D97-AF65-F5344CB8AC3E}">
        <p14:creationId xmlns:p14="http://schemas.microsoft.com/office/powerpoint/2010/main" val="1661768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dvantages Disadvantage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14225-2A59-4045-B347-E3E2479793EA}"/>
              </a:ext>
            </a:extLst>
          </p:cNvPr>
          <p:cNvSpPr/>
          <p:nvPr userDrawn="1"/>
        </p:nvSpPr>
        <p:spPr>
          <a:xfrm>
            <a:off x="0" y="0"/>
            <a:ext cx="6069691" cy="685800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811A556-9E3C-2F47-A274-98EE9DC65B88}"/>
              </a:ext>
            </a:extLst>
          </p:cNvPr>
          <p:cNvSpPr/>
          <p:nvPr/>
        </p:nvSpPr>
        <p:spPr>
          <a:xfrm>
            <a:off x="5743575" y="5136894"/>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15" name="Oval 14">
            <a:extLst>
              <a:ext uri="{FF2B5EF4-FFF2-40B4-BE49-F238E27FC236}">
                <a16:creationId xmlns:a16="http://schemas.microsoft.com/office/drawing/2014/main" id="{27C49F74-D7EB-FF42-AA01-6F616EBF2383}"/>
              </a:ext>
            </a:extLst>
          </p:cNvPr>
          <p:cNvSpPr/>
          <p:nvPr userDrawn="1"/>
        </p:nvSpPr>
        <p:spPr>
          <a:xfrm>
            <a:off x="5743575" y="4023004"/>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22" name="Oval 21">
            <a:extLst>
              <a:ext uri="{FF2B5EF4-FFF2-40B4-BE49-F238E27FC236}">
                <a16:creationId xmlns:a16="http://schemas.microsoft.com/office/drawing/2014/main" id="{DF90B017-0A5E-2141-A4E1-142316D4AC15}"/>
              </a:ext>
            </a:extLst>
          </p:cNvPr>
          <p:cNvSpPr/>
          <p:nvPr userDrawn="1"/>
        </p:nvSpPr>
        <p:spPr>
          <a:xfrm>
            <a:off x="5736983" y="2905316"/>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pic>
        <p:nvPicPr>
          <p:cNvPr id="29" name="Picture 28">
            <a:extLst>
              <a:ext uri="{FF2B5EF4-FFF2-40B4-BE49-F238E27FC236}">
                <a16:creationId xmlns:a16="http://schemas.microsoft.com/office/drawing/2014/main" id="{836FF269-BF91-CC44-83E7-9FD9140874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31" name="Title 1">
            <a:extLst>
              <a:ext uri="{FF2B5EF4-FFF2-40B4-BE49-F238E27FC236}">
                <a16:creationId xmlns:a16="http://schemas.microsoft.com/office/drawing/2014/main" id="{7C2CD84B-4029-AD46-A889-E69C2C180354}"/>
              </a:ext>
            </a:extLst>
          </p:cNvPr>
          <p:cNvSpPr>
            <a:spLocks noGrp="1"/>
          </p:cNvSpPr>
          <p:nvPr userDrawn="1">
            <p:ph type="title" hasCustomPrompt="1"/>
          </p:nvPr>
        </p:nvSpPr>
        <p:spPr>
          <a:xfrm>
            <a:off x="6720396" y="1071706"/>
            <a:ext cx="5129561" cy="1325563"/>
          </a:xfrm>
        </p:spPr>
        <p:txBody>
          <a:bodyPr/>
          <a:lstStyle>
            <a:lvl1pPr algn="l">
              <a:defRPr>
                <a:solidFill>
                  <a:srgbClr val="004987"/>
                </a:solidFill>
              </a:defRPr>
            </a:lvl1pPr>
          </a:lstStyle>
          <a:p>
            <a:r>
              <a:rPr lang="en-GB"/>
              <a:t>Disadvantages</a:t>
            </a:r>
            <a:endParaRPr lang="en-US"/>
          </a:p>
        </p:txBody>
      </p:sp>
      <p:sp>
        <p:nvSpPr>
          <p:cNvPr id="38" name="Text Placeholder 37">
            <a:extLst>
              <a:ext uri="{FF2B5EF4-FFF2-40B4-BE49-F238E27FC236}">
                <a16:creationId xmlns:a16="http://schemas.microsoft.com/office/drawing/2014/main" id="{89198878-72E0-EA45-A7D1-75B716032588}"/>
              </a:ext>
            </a:extLst>
          </p:cNvPr>
          <p:cNvSpPr>
            <a:spLocks noGrp="1"/>
          </p:cNvSpPr>
          <p:nvPr>
            <p:ph type="body" sz="quarter" idx="10" hasCustomPrompt="1"/>
          </p:nvPr>
        </p:nvSpPr>
        <p:spPr>
          <a:xfrm>
            <a:off x="1560513" y="1071563"/>
            <a:ext cx="3898993" cy="1325562"/>
          </a:xfrm>
        </p:spPr>
        <p:txBody>
          <a:bodyPr anchor="ctr"/>
          <a:lstStyle>
            <a:lvl1pPr algn="r">
              <a:defRPr sz="4400"/>
            </a:lvl1pPr>
          </a:lstStyle>
          <a:p>
            <a:pPr lvl="0"/>
            <a:r>
              <a:rPr lang="en-GB"/>
              <a:t>Advantages</a:t>
            </a:r>
            <a:endParaRPr lang="en-US"/>
          </a:p>
        </p:txBody>
      </p:sp>
    </p:spTree>
    <p:extLst>
      <p:ext uri="{BB962C8B-B14F-4D97-AF65-F5344CB8AC3E}">
        <p14:creationId xmlns:p14="http://schemas.microsoft.com/office/powerpoint/2010/main" val="73764110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ing and Text blue">
    <p:bg>
      <p:bgPr>
        <a:solidFill>
          <a:srgbClr val="00498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A365FA01-5FD6-FD4E-AD6B-E042115EF4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236091570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ing and Text white">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lvl1pPr>
              <a:defRPr>
                <a:solidFill>
                  <a:srgbClr val="002060"/>
                </a:solidFill>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F5A88B35-6DB7-2F49-8C54-1E17A54E6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199529281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age monochrome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89B9C-EDE4-E24A-9558-FF00A55452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65"/>
            <a:ext cx="12191999" cy="6857999"/>
          </a:xfrm>
          <a:prstGeom prst="rect">
            <a:avLst/>
          </a:prstGeom>
        </p:spPr>
      </p:pic>
      <p:sp>
        <p:nvSpPr>
          <p:cNvPr id="4" name="Rectangle: Rounded Corners 68">
            <a:extLst>
              <a:ext uri="{FF2B5EF4-FFF2-40B4-BE49-F238E27FC236}">
                <a16:creationId xmlns:a16="http://schemas.microsoft.com/office/drawing/2014/main" id="{D0D7B322-8F17-D440-84F3-27F747A48ACE}"/>
              </a:ext>
            </a:extLst>
          </p:cNvPr>
          <p:cNvSpPr/>
          <p:nvPr userDrawn="1"/>
        </p:nvSpPr>
        <p:spPr>
          <a:xfrm>
            <a:off x="0" y="-2"/>
            <a:ext cx="12192000" cy="6858000"/>
          </a:xfrm>
          <a:prstGeom prst="roundRect">
            <a:avLst>
              <a:gd name="adj" fmla="val 0"/>
            </a:avLst>
          </a:prstGeom>
          <a:gradFill>
            <a:gsLst>
              <a:gs pos="0">
                <a:schemeClr val="accent3">
                  <a:alpha val="0"/>
                </a:schemeClr>
              </a:gs>
              <a:gs pos="82000">
                <a:schemeClr val="accent1">
                  <a:lumMod val="75000"/>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1" y="2859314"/>
            <a:ext cx="12192000" cy="2090057"/>
          </a:xfrm>
        </p:spPr>
        <p:txBody>
          <a:bodyPr/>
          <a:lstStyle>
            <a:lvl1pPr algn="ctr">
              <a:defRPr/>
            </a:lvl1pPr>
          </a:lstStyle>
          <a:p>
            <a:r>
              <a:rPr lang="en-GB"/>
              <a:t>Your Presentation Title</a:t>
            </a:r>
            <a:endParaRPr lang="en-US"/>
          </a:p>
        </p:txBody>
      </p:sp>
      <p:pic>
        <p:nvPicPr>
          <p:cNvPr id="7" name="Picture 6">
            <a:extLst>
              <a:ext uri="{FF2B5EF4-FFF2-40B4-BE49-F238E27FC236}">
                <a16:creationId xmlns:a16="http://schemas.microsoft.com/office/drawing/2014/main" id="{C2EDAFCA-AB87-E243-A34A-80BF77D424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1744" y="2005721"/>
            <a:ext cx="3148510" cy="654890"/>
          </a:xfrm>
          <a:prstGeom prst="rect">
            <a:avLst/>
          </a:prstGeom>
        </p:spPr>
      </p:pic>
    </p:spTree>
    <p:extLst>
      <p:ext uri="{BB962C8B-B14F-4D97-AF65-F5344CB8AC3E}">
        <p14:creationId xmlns:p14="http://schemas.microsoft.com/office/powerpoint/2010/main" val="1423405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KPI Graph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95C0-28FA-C84C-A885-3A5DAA6CFF32}"/>
              </a:ext>
            </a:extLst>
          </p:cNvPr>
          <p:cNvSpPr>
            <a:spLocks noGrp="1"/>
          </p:cNvSpPr>
          <p:nvPr>
            <p:ph type="title" hasCustomPrompt="1"/>
          </p:nvPr>
        </p:nvSpPr>
        <p:spPr>
          <a:xfrm>
            <a:off x="0" y="919307"/>
            <a:ext cx="12192000" cy="1325563"/>
          </a:xfrm>
        </p:spPr>
        <p:txBody>
          <a:bodyPr/>
          <a:lstStyle>
            <a:lvl1pPr algn="ctr">
              <a:defRPr>
                <a:solidFill>
                  <a:srgbClr val="002060"/>
                </a:solidFill>
              </a:defRPr>
            </a:lvl1pPr>
          </a:lstStyle>
          <a:p>
            <a:r>
              <a:rPr lang="en-GB"/>
              <a:t>The KPI Dashboard</a:t>
            </a:r>
            <a:endParaRPr lang="en-US"/>
          </a:p>
        </p:txBody>
      </p:sp>
      <p:pic>
        <p:nvPicPr>
          <p:cNvPr id="4" name="Picture 3">
            <a:extLst>
              <a:ext uri="{FF2B5EF4-FFF2-40B4-BE49-F238E27FC236}">
                <a16:creationId xmlns:a16="http://schemas.microsoft.com/office/drawing/2014/main" id="{2761960E-23A9-B446-A02A-D3AFDB84C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211418545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gi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6C563-8E0C-F247-8E33-713E8F8E1ACB}"/>
              </a:ext>
            </a:extLst>
          </p:cNvPr>
          <p:cNvSpPr/>
          <p:nvPr userDrawn="1"/>
        </p:nvSpPr>
        <p:spPr>
          <a:xfrm>
            <a:off x="0" y="0"/>
            <a:ext cx="12192000" cy="5498435"/>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4" name="Rectangle 3">
            <a:extLst>
              <a:ext uri="{FF2B5EF4-FFF2-40B4-BE49-F238E27FC236}">
                <a16:creationId xmlns:a16="http://schemas.microsoft.com/office/drawing/2014/main" id="{1E981A4F-419D-6444-B145-7BB633217DEE}"/>
              </a:ext>
            </a:extLst>
          </p:cNvPr>
          <p:cNvSpPr/>
          <p:nvPr userDrawn="1"/>
        </p:nvSpPr>
        <p:spPr>
          <a:xfrm>
            <a:off x="0" y="5498435"/>
            <a:ext cx="12192000" cy="135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pic>
        <p:nvPicPr>
          <p:cNvPr id="5" name="Picture 4">
            <a:extLst>
              <a:ext uri="{FF2B5EF4-FFF2-40B4-BE49-F238E27FC236}">
                <a16:creationId xmlns:a16="http://schemas.microsoft.com/office/drawing/2014/main" id="{3731CE9F-2253-2F48-9047-80D7D0DF30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8" y="1129069"/>
            <a:ext cx="8221753" cy="4599861"/>
          </a:xfrm>
          <a:prstGeom prst="rect">
            <a:avLst/>
          </a:prstGeom>
        </p:spPr>
      </p:pic>
      <p:sp>
        <p:nvSpPr>
          <p:cNvPr id="7" name="Picture Placeholder 6">
            <a:extLst>
              <a:ext uri="{FF2B5EF4-FFF2-40B4-BE49-F238E27FC236}">
                <a16:creationId xmlns:a16="http://schemas.microsoft.com/office/drawing/2014/main" id="{A20F8C05-4A59-F545-83AD-2FC7ECD398BC}"/>
              </a:ext>
            </a:extLst>
          </p:cNvPr>
          <p:cNvSpPr>
            <a:spLocks noGrp="1"/>
          </p:cNvSpPr>
          <p:nvPr>
            <p:ph type="pic" sz="quarter" idx="10"/>
          </p:nvPr>
        </p:nvSpPr>
        <p:spPr>
          <a:xfrm>
            <a:off x="1606983" y="1358900"/>
            <a:ext cx="5126037" cy="3213100"/>
          </a:xfrm>
        </p:spPr>
        <p:txBody>
          <a:bodyPr/>
          <a:lstStyle/>
          <a:p>
            <a:endParaRPr lang="en-US"/>
          </a:p>
        </p:txBody>
      </p:sp>
      <p:pic>
        <p:nvPicPr>
          <p:cNvPr id="8" name="Picture 7">
            <a:extLst>
              <a:ext uri="{FF2B5EF4-FFF2-40B4-BE49-F238E27FC236}">
                <a16:creationId xmlns:a16="http://schemas.microsoft.com/office/drawing/2014/main" id="{532AE0BD-AB05-3341-AF85-440377416C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7669502" y="1358900"/>
            <a:ext cx="2667000" cy="1470752"/>
          </a:xfrm>
        </p:spPr>
        <p:txBody>
          <a:bodyPr/>
          <a:lstStyle>
            <a:lvl1pPr algn="l">
              <a:defRPr>
                <a:solidFill>
                  <a:srgbClr val="002060"/>
                </a:solidFill>
              </a:defRPr>
            </a:lvl1pPr>
          </a:lstStyle>
          <a:p>
            <a:r>
              <a:rPr lang="en-GB"/>
              <a:t>Our digital products</a:t>
            </a:r>
            <a:endParaRPr lang="en-US"/>
          </a:p>
        </p:txBody>
      </p:sp>
    </p:spTree>
    <p:extLst>
      <p:ext uri="{BB962C8B-B14F-4D97-AF65-F5344CB8AC3E}">
        <p14:creationId xmlns:p14="http://schemas.microsoft.com/office/powerpoint/2010/main" val="1391964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ar Char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08923D-66E6-C649-AC6C-C8F2A160892D}"/>
              </a:ext>
            </a:extLst>
          </p:cNvPr>
          <p:cNvSpPr/>
          <p:nvPr userDrawn="1"/>
        </p:nvSpPr>
        <p:spPr>
          <a:xfrm>
            <a:off x="-29420" y="0"/>
            <a:ext cx="3687020" cy="6858000"/>
          </a:xfrm>
          <a:prstGeom prst="rect">
            <a:avLst/>
          </a:pr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Rectangle: Rounded Corners 14">
            <a:extLst>
              <a:ext uri="{FF2B5EF4-FFF2-40B4-BE49-F238E27FC236}">
                <a16:creationId xmlns:a16="http://schemas.microsoft.com/office/drawing/2014/main" id="{709612CF-EFFF-5A4D-A7D7-E5571FD24E83}"/>
              </a:ext>
            </a:extLst>
          </p:cNvPr>
          <p:cNvSpPr/>
          <p:nvPr userDrawn="1"/>
        </p:nvSpPr>
        <p:spPr>
          <a:xfrm>
            <a:off x="1176338" y="930166"/>
            <a:ext cx="4787570" cy="5127734"/>
          </a:xfrm>
          <a:prstGeom prst="roundRect">
            <a:avLst>
              <a:gd name="adj" fmla="val 2115"/>
            </a:avLst>
          </a:prstGeom>
          <a:solidFill>
            <a:schemeClr val="bg1"/>
          </a:solidFill>
          <a:ln>
            <a:noFill/>
          </a:ln>
          <a:effectLst>
            <a:outerShdw blurRad="444500" dist="1524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76366C7-0F06-EB40-AADF-8FF0DA990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8" name="Title 1">
            <a:extLst>
              <a:ext uri="{FF2B5EF4-FFF2-40B4-BE49-F238E27FC236}">
                <a16:creationId xmlns:a16="http://schemas.microsoft.com/office/drawing/2014/main" id="{EE5C1211-E8EA-C34B-93EE-6134F6840E14}"/>
              </a:ext>
            </a:extLst>
          </p:cNvPr>
          <p:cNvSpPr>
            <a:spLocks noGrp="1"/>
          </p:cNvSpPr>
          <p:nvPr>
            <p:ph type="title" hasCustomPrompt="1"/>
          </p:nvPr>
        </p:nvSpPr>
        <p:spPr>
          <a:xfrm>
            <a:off x="6720396" y="1071706"/>
            <a:ext cx="5129561" cy="1325563"/>
          </a:xfrm>
        </p:spPr>
        <p:txBody>
          <a:bodyPr/>
          <a:lstStyle>
            <a:lvl1pPr algn="l">
              <a:defRPr>
                <a:solidFill>
                  <a:srgbClr val="004987"/>
                </a:solidFill>
              </a:defRPr>
            </a:lvl1pPr>
          </a:lstStyle>
          <a:p>
            <a:r>
              <a:rPr lang="en-GB"/>
              <a:t>The Bar Chart</a:t>
            </a:r>
            <a:endParaRPr lang="en-US"/>
          </a:p>
        </p:txBody>
      </p:sp>
      <p:sp>
        <p:nvSpPr>
          <p:cNvPr id="9" name="Chart Placeholder 8">
            <a:extLst>
              <a:ext uri="{FF2B5EF4-FFF2-40B4-BE49-F238E27FC236}">
                <a16:creationId xmlns:a16="http://schemas.microsoft.com/office/drawing/2014/main" id="{45A8558F-85BF-5E45-BFB5-1E302FF743AF}"/>
              </a:ext>
            </a:extLst>
          </p:cNvPr>
          <p:cNvSpPr>
            <a:spLocks noGrp="1"/>
          </p:cNvSpPr>
          <p:nvPr>
            <p:ph type="chart" sz="quarter" idx="10"/>
          </p:nvPr>
        </p:nvSpPr>
        <p:spPr>
          <a:xfrm>
            <a:off x="1479550" y="1182688"/>
            <a:ext cx="4141321" cy="4599547"/>
          </a:xfrm>
        </p:spPr>
        <p:txBody>
          <a:bodyPr/>
          <a:lstStyle/>
          <a:p>
            <a:endParaRPr lang="en-US"/>
          </a:p>
        </p:txBody>
      </p:sp>
      <p:sp>
        <p:nvSpPr>
          <p:cNvPr id="11" name="Text Placeholder 10">
            <a:extLst>
              <a:ext uri="{FF2B5EF4-FFF2-40B4-BE49-F238E27FC236}">
                <a16:creationId xmlns:a16="http://schemas.microsoft.com/office/drawing/2014/main" id="{60BC860D-BBFC-6549-9BA9-36A740EB25E6}"/>
              </a:ext>
            </a:extLst>
          </p:cNvPr>
          <p:cNvSpPr>
            <a:spLocks noGrp="1"/>
          </p:cNvSpPr>
          <p:nvPr>
            <p:ph type="body" sz="quarter" idx="11" hasCustomPrompt="1"/>
          </p:nvPr>
        </p:nvSpPr>
        <p:spPr>
          <a:xfrm>
            <a:off x="6719888" y="2730500"/>
            <a:ext cx="4319587" cy="3051175"/>
          </a:xfrm>
        </p:spPr>
        <p:txBody>
          <a:bodyPr/>
          <a:lstStyle>
            <a:lvl1pPr>
              <a:defRPr>
                <a:solidFill>
                  <a:srgbClr val="004987"/>
                </a:solidFill>
              </a:defRPr>
            </a:lvl1pPr>
            <a:lvl2pPr>
              <a:defRPr>
                <a:solidFill>
                  <a:srgbClr val="004987"/>
                </a:solidFill>
              </a:defRPr>
            </a:lvl2pPr>
            <a:lvl3pPr>
              <a:defRPr>
                <a:solidFill>
                  <a:srgbClr val="004987"/>
                </a:solidFill>
              </a:defRPr>
            </a:lvl3pPr>
            <a:lvl4pPr>
              <a:defRPr>
                <a:solidFill>
                  <a:srgbClr val="004987"/>
                </a:solidFill>
              </a:defRPr>
            </a:lvl4pPr>
            <a:lvl5pPr>
              <a:defRPr>
                <a:solidFill>
                  <a:srgbClr val="004987"/>
                </a:solidFill>
              </a:defRPr>
            </a:lvl5pPr>
          </a:lstStyle>
          <a:p>
            <a:pPr lvl="4"/>
            <a:r>
              <a:rPr lang="en-GB"/>
              <a:t>Text here</a:t>
            </a:r>
            <a:endParaRPr lang="en-US"/>
          </a:p>
        </p:txBody>
      </p:sp>
    </p:spTree>
    <p:extLst>
      <p:ext uri="{BB962C8B-B14F-4D97-AF65-F5344CB8AC3E}">
        <p14:creationId xmlns:p14="http://schemas.microsoft.com/office/powerpoint/2010/main" val="127107452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0ED72F-868F-CD42-8A3A-4764811E41E8}"/>
              </a:ext>
            </a:extLst>
          </p:cNvPr>
          <p:cNvSpPr/>
          <p:nvPr userDrawn="1"/>
        </p:nvSpPr>
        <p:spPr>
          <a:xfrm>
            <a:off x="9105567"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82CE05-B4F9-F340-94E1-57E33E88B2CC}"/>
              </a:ext>
            </a:extLst>
          </p:cNvPr>
          <p:cNvSpPr/>
          <p:nvPr userDrawn="1"/>
        </p:nvSpPr>
        <p:spPr>
          <a:xfrm>
            <a:off x="617948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p>
        </p:txBody>
      </p:sp>
      <p:sp>
        <p:nvSpPr>
          <p:cNvPr id="15" name="Rectangle 14">
            <a:extLst>
              <a:ext uri="{FF2B5EF4-FFF2-40B4-BE49-F238E27FC236}">
                <a16:creationId xmlns:a16="http://schemas.microsoft.com/office/drawing/2014/main" id="{4CB057BA-DB0C-5C41-BDD6-684EB578991D}"/>
              </a:ext>
            </a:extLst>
          </p:cNvPr>
          <p:cNvSpPr/>
          <p:nvPr userDrawn="1"/>
        </p:nvSpPr>
        <p:spPr>
          <a:xfrm>
            <a:off x="325340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a:xfrm>
            <a:off x="329252" y="1184940"/>
            <a:ext cx="10541948" cy="450123"/>
          </a:xfrm>
        </p:spPr>
        <p:txBody>
          <a:bodyPr/>
          <a:lstStyle/>
          <a:p>
            <a:r>
              <a:rPr lang="en-US"/>
              <a:t>Title here</a:t>
            </a:r>
            <a:endParaRPr lang="en-GB"/>
          </a:p>
        </p:txBody>
      </p:sp>
      <p:sp>
        <p:nvSpPr>
          <p:cNvPr id="18" name="Text Placeholder 13">
            <a:extLst>
              <a:ext uri="{FF2B5EF4-FFF2-40B4-BE49-F238E27FC236}">
                <a16:creationId xmlns:a16="http://schemas.microsoft.com/office/drawing/2014/main" id="{8B47B5C2-BF66-0348-99D7-2AE394289C3E}"/>
              </a:ext>
            </a:extLst>
          </p:cNvPr>
          <p:cNvSpPr>
            <a:spLocks noGrp="1"/>
          </p:cNvSpPr>
          <p:nvPr>
            <p:ph type="body" sz="quarter" idx="17" hasCustomPrompt="1"/>
          </p:nvPr>
        </p:nvSpPr>
        <p:spPr>
          <a:xfrm>
            <a:off x="3254779"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9" name="Picture Placeholder 4">
            <a:extLst>
              <a:ext uri="{FF2B5EF4-FFF2-40B4-BE49-F238E27FC236}">
                <a16:creationId xmlns:a16="http://schemas.microsoft.com/office/drawing/2014/main" id="{0EC8C0D5-DDAB-D849-A341-34F02A97F743}"/>
              </a:ext>
            </a:extLst>
          </p:cNvPr>
          <p:cNvSpPr>
            <a:spLocks noGrp="1"/>
          </p:cNvSpPr>
          <p:nvPr>
            <p:ph type="pic" sz="quarter" idx="18"/>
          </p:nvPr>
        </p:nvSpPr>
        <p:spPr>
          <a:xfrm>
            <a:off x="3260726" y="1941981"/>
            <a:ext cx="2760662" cy="1947863"/>
          </a:xfrm>
          <a:solidFill>
            <a:schemeClr val="bg1">
              <a:lumMod val="95000"/>
            </a:schemeClr>
          </a:solidFill>
        </p:spPr>
        <p:txBody>
          <a:bodyPr/>
          <a:lstStyle>
            <a:lvl1pPr marL="0" indent="0" algn="ctr">
              <a:buNone/>
              <a:defRPr/>
            </a:lvl1pPr>
          </a:lstStyle>
          <a:p>
            <a:r>
              <a:rPr lang="en-GB"/>
              <a:t>Click icon to add picture</a:t>
            </a:r>
          </a:p>
        </p:txBody>
      </p:sp>
      <p:sp>
        <p:nvSpPr>
          <p:cNvPr id="20" name="Text Placeholder 13">
            <a:extLst>
              <a:ext uri="{FF2B5EF4-FFF2-40B4-BE49-F238E27FC236}">
                <a16:creationId xmlns:a16="http://schemas.microsoft.com/office/drawing/2014/main" id="{815A419D-CEDD-B64D-A941-601C3F90D722}"/>
              </a:ext>
            </a:extLst>
          </p:cNvPr>
          <p:cNvSpPr>
            <a:spLocks noGrp="1"/>
          </p:cNvSpPr>
          <p:nvPr>
            <p:ph type="body" sz="quarter" idx="19" hasCustomPrompt="1"/>
          </p:nvPr>
        </p:nvSpPr>
        <p:spPr>
          <a:xfrm>
            <a:off x="6180543"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21" name="Picture Placeholder 4">
            <a:extLst>
              <a:ext uri="{FF2B5EF4-FFF2-40B4-BE49-F238E27FC236}">
                <a16:creationId xmlns:a16="http://schemas.microsoft.com/office/drawing/2014/main" id="{9A02F605-E188-5D4F-9E44-4DAD278571DC}"/>
              </a:ext>
            </a:extLst>
          </p:cNvPr>
          <p:cNvSpPr>
            <a:spLocks noGrp="1"/>
          </p:cNvSpPr>
          <p:nvPr>
            <p:ph type="pic" sz="quarter" idx="20"/>
          </p:nvPr>
        </p:nvSpPr>
        <p:spPr>
          <a:xfrm>
            <a:off x="6178552" y="1941981"/>
            <a:ext cx="2749548" cy="1947863"/>
          </a:xfrm>
          <a:solidFill>
            <a:schemeClr val="bg1">
              <a:lumMod val="95000"/>
            </a:schemeClr>
          </a:solidFill>
        </p:spPr>
        <p:txBody>
          <a:bodyPr/>
          <a:lstStyle>
            <a:lvl1pPr marL="0" indent="0" algn="ctr">
              <a:buNone/>
              <a:defRPr/>
            </a:lvl1pPr>
          </a:lstStyle>
          <a:p>
            <a:r>
              <a:rPr lang="en-GB"/>
              <a:t>Click icon to add picture</a:t>
            </a:r>
          </a:p>
        </p:txBody>
      </p:sp>
      <p:sp>
        <p:nvSpPr>
          <p:cNvPr id="22" name="Text Placeholder 13">
            <a:extLst>
              <a:ext uri="{FF2B5EF4-FFF2-40B4-BE49-F238E27FC236}">
                <a16:creationId xmlns:a16="http://schemas.microsoft.com/office/drawing/2014/main" id="{8A8F0007-7DA9-4444-B3EE-576E1980CBE0}"/>
              </a:ext>
            </a:extLst>
          </p:cNvPr>
          <p:cNvSpPr>
            <a:spLocks noGrp="1"/>
          </p:cNvSpPr>
          <p:nvPr>
            <p:ph type="body" sz="quarter" idx="21" hasCustomPrompt="1"/>
          </p:nvPr>
        </p:nvSpPr>
        <p:spPr>
          <a:xfrm>
            <a:off x="9096375"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23" name="Picture Placeholder 4">
            <a:extLst>
              <a:ext uri="{FF2B5EF4-FFF2-40B4-BE49-F238E27FC236}">
                <a16:creationId xmlns:a16="http://schemas.microsoft.com/office/drawing/2014/main" id="{208F3157-3B9A-A84B-84C2-AD2986D456E7}"/>
              </a:ext>
            </a:extLst>
          </p:cNvPr>
          <p:cNvSpPr>
            <a:spLocks noGrp="1"/>
          </p:cNvSpPr>
          <p:nvPr>
            <p:ph type="pic" sz="quarter" idx="22"/>
          </p:nvPr>
        </p:nvSpPr>
        <p:spPr>
          <a:xfrm>
            <a:off x="9083675" y="1941981"/>
            <a:ext cx="2771371" cy="1947863"/>
          </a:xfrm>
          <a:solidFill>
            <a:schemeClr val="bg1">
              <a:lumMod val="95000"/>
            </a:schemeClr>
          </a:solidFill>
        </p:spPr>
        <p:txBody>
          <a:bodyPr/>
          <a:lstStyle>
            <a:lvl1pPr marL="0" indent="0" algn="ctr">
              <a:buNone/>
              <a:defRPr/>
            </a:lvl1pPr>
          </a:lstStyle>
          <a:p>
            <a:r>
              <a:rPr lang="en-GB"/>
              <a:t>Click icon to add picture</a:t>
            </a:r>
          </a:p>
        </p:txBody>
      </p:sp>
      <p:sp>
        <p:nvSpPr>
          <p:cNvPr id="25" name="Picture Placeholder 4">
            <a:extLst>
              <a:ext uri="{FF2B5EF4-FFF2-40B4-BE49-F238E27FC236}">
                <a16:creationId xmlns:a16="http://schemas.microsoft.com/office/drawing/2014/main" id="{4F3DC545-A785-6D46-8599-5B184931A8B0}"/>
              </a:ext>
            </a:extLst>
          </p:cNvPr>
          <p:cNvSpPr>
            <a:spLocks noGrp="1"/>
          </p:cNvSpPr>
          <p:nvPr>
            <p:ph type="pic" sz="quarter" idx="16"/>
          </p:nvPr>
        </p:nvSpPr>
        <p:spPr>
          <a:xfrm>
            <a:off x="334963" y="1941981"/>
            <a:ext cx="2752723" cy="1947863"/>
          </a:xfrm>
          <a:solidFill>
            <a:schemeClr val="bg1">
              <a:lumMod val="95000"/>
            </a:schemeClr>
          </a:solidFill>
        </p:spPr>
        <p:txBody>
          <a:bodyPr/>
          <a:lstStyle>
            <a:lvl1pPr marL="0" indent="0" algn="ctr">
              <a:buNone/>
              <a:defRPr/>
            </a:lvl1pPr>
          </a:lstStyle>
          <a:p>
            <a:r>
              <a:rPr lang="en-GB"/>
              <a:t>Click icon to add picture</a:t>
            </a:r>
          </a:p>
        </p:txBody>
      </p:sp>
      <p:sp>
        <p:nvSpPr>
          <p:cNvPr id="3" name="Rectangle 2">
            <a:extLst>
              <a:ext uri="{FF2B5EF4-FFF2-40B4-BE49-F238E27FC236}">
                <a16:creationId xmlns:a16="http://schemas.microsoft.com/office/drawing/2014/main" id="{0BA32338-A34C-D547-93E7-A5FD8B5846F2}"/>
              </a:ext>
            </a:extLst>
          </p:cNvPr>
          <p:cNvSpPr/>
          <p:nvPr userDrawn="1"/>
        </p:nvSpPr>
        <p:spPr>
          <a:xfrm>
            <a:off x="336954"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426302AB-2D51-1F4C-87A7-BBF359C74251}"/>
              </a:ext>
            </a:extLst>
          </p:cNvPr>
          <p:cNvSpPr>
            <a:spLocks noGrp="1"/>
          </p:cNvSpPr>
          <p:nvPr>
            <p:ph type="body" sz="quarter" idx="14" hasCustomPrompt="1"/>
          </p:nvPr>
        </p:nvSpPr>
        <p:spPr>
          <a:xfrm>
            <a:off x="336954" y="4056531"/>
            <a:ext cx="2758671" cy="422405"/>
          </a:xfrm>
        </p:spPr>
        <p:txBody>
          <a:bodyPr lIns="72000" tIns="72000" rIns="72000" bIns="72000">
            <a:spAutoFit/>
          </a:bodyPr>
          <a:lstStyle>
            <a:lvl1pPr marL="0" indent="0" algn="l">
              <a:buNone/>
              <a:defRPr sz="1800">
                <a:solidFill>
                  <a:schemeClr val="tx2"/>
                </a:solidFill>
              </a:defRPr>
            </a:lvl1pPr>
          </a:lstStyle>
          <a:p>
            <a:pPr lvl="0"/>
            <a:r>
              <a:rPr lang="en-GB"/>
              <a:t>Add text</a:t>
            </a:r>
          </a:p>
        </p:txBody>
      </p:sp>
      <p:pic>
        <p:nvPicPr>
          <p:cNvPr id="4" name="Picture 3" descr="Text&#10;&#10;Description automatically generated">
            <a:extLst>
              <a:ext uri="{FF2B5EF4-FFF2-40B4-BE49-F238E27FC236}">
                <a16:creationId xmlns:a16="http://schemas.microsoft.com/office/drawing/2014/main" id="{AD7C4ADC-EF78-75F6-4A34-EFFFD2A7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954" y="333375"/>
            <a:ext cx="2091725" cy="424022"/>
          </a:xfrm>
          <a:prstGeom prst="rect">
            <a:avLst/>
          </a:prstGeom>
        </p:spPr>
      </p:pic>
      <p:sp>
        <p:nvSpPr>
          <p:cNvPr id="5" name="Slide Number Placeholder 4">
            <a:extLst>
              <a:ext uri="{FF2B5EF4-FFF2-40B4-BE49-F238E27FC236}">
                <a16:creationId xmlns:a16="http://schemas.microsoft.com/office/drawing/2014/main" id="{0C03B846-5B81-C0A7-8E09-CF9406F08B8B}"/>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156222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89B9C-EDE4-E24A-9558-FF00A55452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65"/>
            <a:ext cx="12191999" cy="6857999"/>
          </a:xfrm>
          <a:prstGeom prst="rect">
            <a:avLst/>
          </a:prstGeom>
        </p:spPr>
      </p:pic>
      <p:sp>
        <p:nvSpPr>
          <p:cNvPr id="4" name="Rectangle: Rounded Corners 68">
            <a:extLst>
              <a:ext uri="{FF2B5EF4-FFF2-40B4-BE49-F238E27FC236}">
                <a16:creationId xmlns:a16="http://schemas.microsoft.com/office/drawing/2014/main" id="{D0D7B322-8F17-D440-84F3-27F747A48ACE}"/>
              </a:ext>
            </a:extLst>
          </p:cNvPr>
          <p:cNvSpPr/>
          <p:nvPr userDrawn="1"/>
        </p:nvSpPr>
        <p:spPr>
          <a:xfrm>
            <a:off x="0" y="-2"/>
            <a:ext cx="12192000" cy="6858000"/>
          </a:xfrm>
          <a:prstGeom prst="roundRect">
            <a:avLst>
              <a:gd name="adj" fmla="val 0"/>
            </a:avLst>
          </a:prstGeom>
          <a:gradFill>
            <a:gsLst>
              <a:gs pos="0">
                <a:schemeClr val="accent3">
                  <a:alpha val="0"/>
                </a:schemeClr>
              </a:gs>
              <a:gs pos="82000">
                <a:schemeClr val="accent1">
                  <a:lumMod val="75000"/>
                  <a:alpha val="9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pic>
        <p:nvPicPr>
          <p:cNvPr id="6" name="Picture 5">
            <a:extLst>
              <a:ext uri="{FF2B5EF4-FFF2-40B4-BE49-F238E27FC236}">
                <a16:creationId xmlns:a16="http://schemas.microsoft.com/office/drawing/2014/main" id="{465D95BC-A545-C241-83FB-434686CF52C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8356" y="1940028"/>
            <a:ext cx="3095287" cy="654891"/>
          </a:xfrm>
          <a:prstGeom prst="rect">
            <a:avLst/>
          </a:prstGeom>
        </p:spPr>
      </p:pic>
      <p:sp>
        <p:nvSpPr>
          <p:cNvPr id="2" name="Title 1">
            <a:extLst>
              <a:ext uri="{FF2B5EF4-FFF2-40B4-BE49-F238E27FC236}">
                <a16:creationId xmlns:a16="http://schemas.microsoft.com/office/drawing/2014/main" id="{AE7A2BBC-9510-E040-AFAE-1E8AF3E12DC9}"/>
              </a:ext>
            </a:extLst>
          </p:cNvPr>
          <p:cNvSpPr>
            <a:spLocks noGrp="1"/>
          </p:cNvSpPr>
          <p:nvPr>
            <p:ph type="title" hasCustomPrompt="1"/>
          </p:nvPr>
        </p:nvSpPr>
        <p:spPr>
          <a:xfrm>
            <a:off x="-1" y="2859314"/>
            <a:ext cx="12192000" cy="2090057"/>
          </a:xfrm>
        </p:spPr>
        <p:txBody>
          <a:bodyPr/>
          <a:lstStyle>
            <a:lvl1pPr algn="ctr">
              <a:defRPr/>
            </a:lvl1pPr>
          </a:lstStyle>
          <a:p>
            <a:r>
              <a:rPr lang="en-GB"/>
              <a:t>Your Presentation Title</a:t>
            </a:r>
            <a:endParaRPr lang="en-US"/>
          </a:p>
        </p:txBody>
      </p:sp>
    </p:spTree>
    <p:extLst>
      <p:ext uri="{BB962C8B-B14F-4D97-AF65-F5344CB8AC3E}">
        <p14:creationId xmlns:p14="http://schemas.microsoft.com/office/powerpoint/2010/main" val="182464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pline split 1">
    <p:bg>
      <p:bgPr>
        <a:solidFill>
          <a:srgbClr val="8EE8D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8" name="Picture 7" descr="Text&#10;&#10;Description automatically generated">
            <a:extLst>
              <a:ext uri="{FF2B5EF4-FFF2-40B4-BE49-F238E27FC236}">
                <a16:creationId xmlns:a16="http://schemas.microsoft.com/office/drawing/2014/main" id="{28FA3B52-59B0-17BE-772C-EE54A8283C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3" name="Text Placeholder 2">
            <a:extLst>
              <a:ext uri="{FF2B5EF4-FFF2-40B4-BE49-F238E27FC236}">
                <a16:creationId xmlns:a16="http://schemas.microsoft.com/office/drawing/2014/main" id="{F3AAA6A6-4EE0-20C3-1B15-D81D93C1003A}"/>
              </a:ext>
            </a:extLst>
          </p:cNvPr>
          <p:cNvSpPr>
            <a:spLocks noGrp="1"/>
          </p:cNvSpPr>
          <p:nvPr>
            <p:ph type="body" sz="quarter" idx="10" hasCustomPrompt="1"/>
          </p:nvPr>
        </p:nvSpPr>
        <p:spPr>
          <a:xfrm>
            <a:off x="419100" y="2076627"/>
            <a:ext cx="5348288" cy="615793"/>
          </a:xfrm>
        </p:spPr>
        <p:txBody>
          <a:bodyPr/>
          <a:lstStyle>
            <a:lvl1pPr marL="0" indent="0">
              <a:buNone/>
              <a:defRPr sz="4000" baseline="0">
                <a:solidFill>
                  <a:schemeClr val="tx2"/>
                </a:solidFill>
                <a:latin typeface="Georgia" panose="02040502050405020303" pitchFamily="18" charset="0"/>
              </a:defRPr>
            </a:lvl1pPr>
          </a:lstStyle>
          <a:p>
            <a:pPr lvl="0"/>
            <a:r>
              <a:rPr lang="en-GB"/>
              <a:t>Inspiring Discovery.</a:t>
            </a:r>
            <a:endParaRPr lang="en-US"/>
          </a:p>
        </p:txBody>
      </p:sp>
      <p:sp>
        <p:nvSpPr>
          <p:cNvPr id="6" name="Text Placeholder 2">
            <a:extLst>
              <a:ext uri="{FF2B5EF4-FFF2-40B4-BE49-F238E27FC236}">
                <a16:creationId xmlns:a16="http://schemas.microsoft.com/office/drawing/2014/main" id="{4A5752C0-F7AC-C5A0-5BB8-F90423757119}"/>
              </a:ext>
            </a:extLst>
          </p:cNvPr>
          <p:cNvSpPr>
            <a:spLocks noGrp="1"/>
          </p:cNvSpPr>
          <p:nvPr>
            <p:ph type="body" sz="quarter" idx="11" hasCustomPrompt="1"/>
          </p:nvPr>
        </p:nvSpPr>
        <p:spPr>
          <a:xfrm>
            <a:off x="419100" y="3257320"/>
            <a:ext cx="5348288" cy="615793"/>
          </a:xfrm>
        </p:spPr>
        <p:txBody>
          <a:bodyPr/>
          <a:lstStyle>
            <a:lvl1pPr marL="0" indent="0">
              <a:buNone/>
              <a:defRPr sz="4000" baseline="0">
                <a:solidFill>
                  <a:schemeClr val="tx2"/>
                </a:solidFill>
                <a:latin typeface="Georgia" panose="02040502050405020303" pitchFamily="18" charset="0"/>
              </a:defRPr>
            </a:lvl1pPr>
          </a:lstStyle>
          <a:p>
            <a:pPr lvl="0"/>
            <a:r>
              <a:rPr lang="en-GB"/>
              <a:t>Building Knowledge.</a:t>
            </a:r>
            <a:endParaRPr lang="en-US"/>
          </a:p>
        </p:txBody>
      </p:sp>
      <p:sp>
        <p:nvSpPr>
          <p:cNvPr id="9" name="Text Placeholder 2">
            <a:extLst>
              <a:ext uri="{FF2B5EF4-FFF2-40B4-BE49-F238E27FC236}">
                <a16:creationId xmlns:a16="http://schemas.microsoft.com/office/drawing/2014/main" id="{2A93EAD5-B622-6DF9-851C-AE762355DD35}"/>
              </a:ext>
            </a:extLst>
          </p:cNvPr>
          <p:cNvSpPr>
            <a:spLocks noGrp="1"/>
          </p:cNvSpPr>
          <p:nvPr>
            <p:ph type="body" sz="quarter" idx="12" hasCustomPrompt="1"/>
          </p:nvPr>
        </p:nvSpPr>
        <p:spPr>
          <a:xfrm>
            <a:off x="419100" y="4438013"/>
            <a:ext cx="5348288" cy="615793"/>
          </a:xfrm>
        </p:spPr>
        <p:txBody>
          <a:bodyPr/>
          <a:lstStyle>
            <a:lvl1pPr marL="0" indent="0">
              <a:buNone/>
              <a:defRPr sz="4000" baseline="0">
                <a:solidFill>
                  <a:schemeClr val="tx2"/>
                </a:solidFill>
                <a:latin typeface="Georgia" panose="02040502050405020303" pitchFamily="18" charset="0"/>
              </a:defRPr>
            </a:lvl1pPr>
          </a:lstStyle>
          <a:p>
            <a:pPr lvl="0"/>
            <a:r>
              <a:rPr lang="en-GB"/>
              <a:t>Unlocking Potential.</a:t>
            </a:r>
            <a:endParaRPr lang="en-US"/>
          </a:p>
        </p:txBody>
      </p:sp>
      <p:sp>
        <p:nvSpPr>
          <p:cNvPr id="2" name="Slide Number Placeholder 4">
            <a:extLst>
              <a:ext uri="{FF2B5EF4-FFF2-40B4-BE49-F238E27FC236}">
                <a16:creationId xmlns:a16="http://schemas.microsoft.com/office/drawing/2014/main" id="{9EE38903-C6C1-F7BE-9FB3-485F4A8A787C}"/>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2965651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2 -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ABDF288-3F61-41D1-81BA-92B10676E4F6}"/>
              </a:ext>
            </a:extLst>
          </p:cNvPr>
          <p:cNvSpPr>
            <a:spLocks noGrp="1"/>
          </p:cNvSpPr>
          <p:nvPr>
            <p:ph type="pic" sz="quarter" idx="10" hasCustomPrompt="1"/>
          </p:nvPr>
        </p:nvSpPr>
        <p:spPr>
          <a:xfrm>
            <a:off x="5680201" y="1"/>
            <a:ext cx="6511798" cy="6873765"/>
          </a:xfrm>
          <a:custGeom>
            <a:avLst/>
            <a:gdLst>
              <a:gd name="connsiteX0" fmla="*/ 2317530 w 6511798"/>
              <a:gd name="connsiteY0" fmla="*/ 0 h 6873765"/>
              <a:gd name="connsiteX1" fmla="*/ 3257281 w 6511798"/>
              <a:gd name="connsiteY1" fmla="*/ 0 h 6873765"/>
              <a:gd name="connsiteX2" fmla="*/ 5572047 w 6511798"/>
              <a:gd name="connsiteY2" fmla="*/ 0 h 6873765"/>
              <a:gd name="connsiteX3" fmla="*/ 6511798 w 6511798"/>
              <a:gd name="connsiteY3" fmla="*/ 0 h 6873765"/>
              <a:gd name="connsiteX4" fmla="*/ 6511798 w 6511798"/>
              <a:gd name="connsiteY4" fmla="*/ 6873765 h 6873765"/>
              <a:gd name="connsiteX5" fmla="*/ 5572047 w 6511798"/>
              <a:gd name="connsiteY5" fmla="*/ 6873765 h 6873765"/>
              <a:gd name="connsiteX6" fmla="*/ 939751 w 6511798"/>
              <a:gd name="connsiteY6" fmla="*/ 6873765 h 6873765"/>
              <a:gd name="connsiteX7" fmla="*/ 0 w 6511798"/>
              <a:gd name="connsiteY7" fmla="*/ 6873765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798" h="6873765">
                <a:moveTo>
                  <a:pt x="2317530" y="0"/>
                </a:moveTo>
                <a:lnTo>
                  <a:pt x="3257281" y="0"/>
                </a:lnTo>
                <a:lnTo>
                  <a:pt x="5572047" y="0"/>
                </a:lnTo>
                <a:lnTo>
                  <a:pt x="6511798" y="0"/>
                </a:lnTo>
                <a:lnTo>
                  <a:pt x="6511798" y="6873765"/>
                </a:lnTo>
                <a:lnTo>
                  <a:pt x="5572047" y="6873765"/>
                </a:lnTo>
                <a:lnTo>
                  <a:pt x="939751" y="6873765"/>
                </a:lnTo>
                <a:lnTo>
                  <a:pt x="0" y="6873765"/>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7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pic>
        <p:nvPicPr>
          <p:cNvPr id="3" name="Picture 2" descr="A picture containing drawing&#10;&#10;Description automatically generated">
            <a:extLst>
              <a:ext uri="{FF2B5EF4-FFF2-40B4-BE49-F238E27FC236}">
                <a16:creationId xmlns:a16="http://schemas.microsoft.com/office/drawing/2014/main" id="{617E8137-4A82-8C4A-A50C-6F7BAD5A3B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01" y="878049"/>
            <a:ext cx="2631143" cy="556689"/>
          </a:xfrm>
          <a:prstGeom prst="rect">
            <a:avLst/>
          </a:prstGeom>
        </p:spPr>
      </p:pic>
      <p:sp>
        <p:nvSpPr>
          <p:cNvPr id="5" name="Title 1">
            <a:extLst>
              <a:ext uri="{FF2B5EF4-FFF2-40B4-BE49-F238E27FC236}">
                <a16:creationId xmlns:a16="http://schemas.microsoft.com/office/drawing/2014/main" id="{DABEC022-02E7-A242-AD28-A8457AF51DC6}"/>
              </a:ext>
            </a:extLst>
          </p:cNvPr>
          <p:cNvSpPr>
            <a:spLocks noGrp="1"/>
          </p:cNvSpPr>
          <p:nvPr>
            <p:ph type="title" hasCustomPrompt="1"/>
          </p:nvPr>
        </p:nvSpPr>
        <p:spPr>
          <a:xfrm>
            <a:off x="1042401" y="3436883"/>
            <a:ext cx="4222326" cy="3250541"/>
          </a:xfrm>
        </p:spPr>
        <p:txBody>
          <a:bodyPr/>
          <a:lstStyle>
            <a:lvl1pPr algn="l">
              <a:defRPr/>
            </a:lvl1pPr>
          </a:lstStyle>
          <a:p>
            <a:r>
              <a:rPr lang="en-GB"/>
              <a:t>Or a less formal title here</a:t>
            </a:r>
            <a:endParaRPr lang="en-US"/>
          </a:p>
        </p:txBody>
      </p:sp>
    </p:spTree>
    <p:extLst>
      <p:ext uri="{BB962C8B-B14F-4D97-AF65-F5344CB8AC3E}">
        <p14:creationId xmlns:p14="http://schemas.microsoft.com/office/powerpoint/2010/main" val="3378364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3 - horizonta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pic>
        <p:nvPicPr>
          <p:cNvPr id="4" name="Picture 3" descr="A picture containing drawing&#10;&#10;Description automatically generated">
            <a:extLst>
              <a:ext uri="{FF2B5EF4-FFF2-40B4-BE49-F238E27FC236}">
                <a16:creationId xmlns:a16="http://schemas.microsoft.com/office/drawing/2014/main" id="{EE84F3F2-BE22-7548-9D25-52B52E443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01" y="878049"/>
            <a:ext cx="2631143" cy="556689"/>
          </a:xfrm>
          <a:prstGeom prst="rect">
            <a:avLst/>
          </a:prstGeom>
        </p:spPr>
      </p:pic>
      <p:sp>
        <p:nvSpPr>
          <p:cNvPr id="6" name="Title Placeholder 1">
            <a:extLst>
              <a:ext uri="{FF2B5EF4-FFF2-40B4-BE49-F238E27FC236}">
                <a16:creationId xmlns:a16="http://schemas.microsoft.com/office/drawing/2014/main" id="{20F8C9EC-E5FF-514B-8259-0EA0BAC6DE7F}"/>
              </a:ext>
            </a:extLst>
          </p:cNvPr>
          <p:cNvSpPr>
            <a:spLocks noGrp="1"/>
          </p:cNvSpPr>
          <p:nvPr>
            <p:ph type="title"/>
          </p:nvPr>
        </p:nvSpPr>
        <p:spPr>
          <a:xfrm>
            <a:off x="1042401" y="2766218"/>
            <a:ext cx="10515600" cy="1325563"/>
          </a:xfrm>
          <a:prstGeom prst="rect">
            <a:avLst/>
          </a:prstGeom>
        </p:spPr>
        <p:txBody>
          <a:bodyPr vert="horz" lIns="91440" tIns="45720" rIns="91440" bIns="45720" rtlCol="0" anchor="ctr">
            <a:normAutofit/>
          </a:bodyPr>
          <a:lstStyle/>
          <a:p>
            <a:r>
              <a:rPr lang="en-US"/>
              <a:t>Master title style</a:t>
            </a:r>
          </a:p>
        </p:txBody>
      </p:sp>
      <p:sp>
        <p:nvSpPr>
          <p:cNvPr id="8" name="Text Placeholder 2">
            <a:extLst>
              <a:ext uri="{FF2B5EF4-FFF2-40B4-BE49-F238E27FC236}">
                <a16:creationId xmlns:a16="http://schemas.microsoft.com/office/drawing/2014/main" id="{730E00AD-264F-DB44-BB3C-B63A02442CF0}"/>
              </a:ext>
            </a:extLst>
          </p:cNvPr>
          <p:cNvSpPr>
            <a:spLocks noGrp="1"/>
          </p:cNvSpPr>
          <p:nvPr>
            <p:ph idx="1" hasCustomPrompt="1"/>
          </p:nvPr>
        </p:nvSpPr>
        <p:spPr>
          <a:xfrm>
            <a:off x="1042401" y="4343399"/>
            <a:ext cx="10515600" cy="828244"/>
          </a:xfrm>
          <a:prstGeom prst="rect">
            <a:avLst/>
          </a:prstGeom>
        </p:spPr>
        <p:txBody>
          <a:bodyPr vert="horz" lIns="91440" tIns="45720" rIns="91440" bIns="45720" rtlCol="0">
            <a:normAutofit/>
          </a:bodyPr>
          <a:lstStyle/>
          <a:p>
            <a:pPr lvl="0"/>
            <a:r>
              <a:rPr lang="en-GB"/>
              <a:t>Third level</a:t>
            </a:r>
          </a:p>
        </p:txBody>
      </p:sp>
    </p:spTree>
    <p:extLst>
      <p:ext uri="{BB962C8B-B14F-4D97-AF65-F5344CB8AC3E}">
        <p14:creationId xmlns:p14="http://schemas.microsoft.com/office/powerpoint/2010/main" val="1729108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ECB6CA-C929-0449-9463-FF567D1B4109}"/>
              </a:ext>
            </a:extLst>
          </p:cNvPr>
          <p:cNvSpPr/>
          <p:nvPr userDrawn="1"/>
        </p:nvSpPr>
        <p:spPr>
          <a:xfrm>
            <a:off x="4800600" y="0"/>
            <a:ext cx="7391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pic>
        <p:nvPicPr>
          <p:cNvPr id="4" name="Picture 3">
            <a:extLst>
              <a:ext uri="{FF2B5EF4-FFF2-40B4-BE49-F238E27FC236}">
                <a16:creationId xmlns:a16="http://schemas.microsoft.com/office/drawing/2014/main" id="{AAD26D0E-B1C7-7A41-A58E-F7BEFA8830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411656766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BADC-1202-A94A-BCC0-51B23AB5849F}"/>
              </a:ext>
            </a:extLst>
          </p:cNvPr>
          <p:cNvSpPr>
            <a:spLocks noGrp="1"/>
          </p:cNvSpPr>
          <p:nvPr>
            <p:ph type="title" hasCustomPrompt="1"/>
          </p:nvPr>
        </p:nvSpPr>
        <p:spPr>
          <a:xfrm>
            <a:off x="838200" y="1074354"/>
            <a:ext cx="10515600" cy="1325563"/>
          </a:xfrm>
        </p:spPr>
        <p:txBody>
          <a:bodyPr/>
          <a:lstStyle>
            <a:lvl1pPr algn="ctr">
              <a:defRPr/>
            </a:lvl1pPr>
          </a:lstStyle>
          <a:p>
            <a:r>
              <a:rPr lang="en-GB"/>
              <a:t>Before we begin</a:t>
            </a:r>
            <a:endParaRPr lang="en-US"/>
          </a:p>
        </p:txBody>
      </p:sp>
      <p:sp>
        <p:nvSpPr>
          <p:cNvPr id="4" name="Freeform 34">
            <a:extLst>
              <a:ext uri="{FF2B5EF4-FFF2-40B4-BE49-F238E27FC236}">
                <a16:creationId xmlns:a16="http://schemas.microsoft.com/office/drawing/2014/main" id="{C57CC515-F656-004E-BCC4-35DE12FE44E3}"/>
              </a:ext>
            </a:extLst>
          </p:cNvPr>
          <p:cNvSpPr>
            <a:spLocks/>
          </p:cNvSpPr>
          <p:nvPr/>
        </p:nvSpPr>
        <p:spPr bwMode="auto">
          <a:xfrm>
            <a:off x="8896082" y="2803509"/>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17" name="Freeform 34">
            <a:extLst>
              <a:ext uri="{FF2B5EF4-FFF2-40B4-BE49-F238E27FC236}">
                <a16:creationId xmlns:a16="http://schemas.microsoft.com/office/drawing/2014/main" id="{06495971-48B3-964C-B1F4-89CC9315B481}"/>
              </a:ext>
            </a:extLst>
          </p:cNvPr>
          <p:cNvSpPr>
            <a:spLocks/>
          </p:cNvSpPr>
          <p:nvPr userDrawn="1"/>
        </p:nvSpPr>
        <p:spPr bwMode="auto">
          <a:xfrm>
            <a:off x="5370481" y="2804565"/>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23" name="Freeform 34">
            <a:extLst>
              <a:ext uri="{FF2B5EF4-FFF2-40B4-BE49-F238E27FC236}">
                <a16:creationId xmlns:a16="http://schemas.microsoft.com/office/drawing/2014/main" id="{0FC03118-6737-BC4B-9439-073FD967AAA7}"/>
              </a:ext>
            </a:extLst>
          </p:cNvPr>
          <p:cNvSpPr>
            <a:spLocks/>
          </p:cNvSpPr>
          <p:nvPr userDrawn="1"/>
        </p:nvSpPr>
        <p:spPr bwMode="auto">
          <a:xfrm>
            <a:off x="1920312" y="2759967"/>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27" name="Text Placeholder 2">
            <a:extLst>
              <a:ext uri="{FF2B5EF4-FFF2-40B4-BE49-F238E27FC236}">
                <a16:creationId xmlns:a16="http://schemas.microsoft.com/office/drawing/2014/main" id="{E3F3F998-99E8-7F44-9B3F-4CF0422442DC}"/>
              </a:ext>
            </a:extLst>
          </p:cNvPr>
          <p:cNvSpPr>
            <a:spLocks noGrp="1"/>
          </p:cNvSpPr>
          <p:nvPr>
            <p:ph idx="1" hasCustomPrompt="1"/>
          </p:nvPr>
        </p:nvSpPr>
        <p:spPr>
          <a:xfrm>
            <a:off x="1530444" y="4574377"/>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sp>
        <p:nvSpPr>
          <p:cNvPr id="30" name="Text Placeholder 2">
            <a:extLst>
              <a:ext uri="{FF2B5EF4-FFF2-40B4-BE49-F238E27FC236}">
                <a16:creationId xmlns:a16="http://schemas.microsoft.com/office/drawing/2014/main" id="{F11F7D2E-A6F8-D448-9CBA-5D47E2616EDB}"/>
              </a:ext>
            </a:extLst>
          </p:cNvPr>
          <p:cNvSpPr>
            <a:spLocks noGrp="1"/>
          </p:cNvSpPr>
          <p:nvPr>
            <p:ph idx="10" hasCustomPrompt="1"/>
          </p:nvPr>
        </p:nvSpPr>
        <p:spPr>
          <a:xfrm>
            <a:off x="4980613" y="4574376"/>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sp>
        <p:nvSpPr>
          <p:cNvPr id="31" name="Text Placeholder 2">
            <a:extLst>
              <a:ext uri="{FF2B5EF4-FFF2-40B4-BE49-F238E27FC236}">
                <a16:creationId xmlns:a16="http://schemas.microsoft.com/office/drawing/2014/main" id="{244A163A-68F2-E74B-B6B7-39FC0F552C24}"/>
              </a:ext>
            </a:extLst>
          </p:cNvPr>
          <p:cNvSpPr>
            <a:spLocks noGrp="1"/>
          </p:cNvSpPr>
          <p:nvPr>
            <p:ph idx="11" hasCustomPrompt="1"/>
          </p:nvPr>
        </p:nvSpPr>
        <p:spPr>
          <a:xfrm>
            <a:off x="8506214" y="4574375"/>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pic>
        <p:nvPicPr>
          <p:cNvPr id="32" name="Picture 31">
            <a:extLst>
              <a:ext uri="{FF2B5EF4-FFF2-40B4-BE49-F238E27FC236}">
                <a16:creationId xmlns:a16="http://schemas.microsoft.com/office/drawing/2014/main" id="{15E1552F-8FF7-5441-9941-3A024AF7B0D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1449656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0"/>
            <a:ext cx="12192000" cy="6858000"/>
          </a:xfrm>
          <a:prstGeom prst="rect">
            <a:avLst/>
          </a:prstGeom>
        </p:spPr>
        <p:txBody>
          <a:bodyPr/>
          <a:lstStyle/>
          <a:p>
            <a:endParaRPr lang="en-US"/>
          </a:p>
        </p:txBody>
      </p:sp>
      <p:pic>
        <p:nvPicPr>
          <p:cNvPr id="6" name="Picture 5">
            <a:extLst>
              <a:ext uri="{FF2B5EF4-FFF2-40B4-BE49-F238E27FC236}">
                <a16:creationId xmlns:a16="http://schemas.microsoft.com/office/drawing/2014/main" id="{692B9C4D-3757-544C-9D60-77C571A2E62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
        <p:nvSpPr>
          <p:cNvPr id="7" name="Rectangle 6">
            <a:extLst>
              <a:ext uri="{FF2B5EF4-FFF2-40B4-BE49-F238E27FC236}">
                <a16:creationId xmlns:a16="http://schemas.microsoft.com/office/drawing/2014/main" id="{22B471D6-A32B-624F-A970-0B22C14E3D83}"/>
              </a:ext>
            </a:extLst>
          </p:cNvPr>
          <p:cNvSpPr/>
          <p:nvPr userDrawn="1"/>
        </p:nvSpPr>
        <p:spPr>
          <a:xfrm>
            <a:off x="533400" y="4542971"/>
            <a:ext cx="6651171" cy="15165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itle Placeholder 1">
            <a:extLst>
              <a:ext uri="{FF2B5EF4-FFF2-40B4-BE49-F238E27FC236}">
                <a16:creationId xmlns:a16="http://schemas.microsoft.com/office/drawing/2014/main" id="{4BCFB900-87E7-D948-9DB3-D255C6E8B4F5}"/>
              </a:ext>
            </a:extLst>
          </p:cNvPr>
          <p:cNvSpPr>
            <a:spLocks noGrp="1"/>
          </p:cNvSpPr>
          <p:nvPr>
            <p:ph type="title" hasCustomPrompt="1"/>
          </p:nvPr>
        </p:nvSpPr>
        <p:spPr>
          <a:xfrm>
            <a:off x="838200" y="4733925"/>
            <a:ext cx="5156200" cy="1325563"/>
          </a:xfrm>
          <a:prstGeom prst="rect">
            <a:avLst/>
          </a:prstGeom>
          <a:solidFill>
            <a:srgbClr val="002060"/>
          </a:solidFill>
        </p:spPr>
        <p:txBody>
          <a:bodyPr vert="horz" lIns="91440" tIns="45720" rIns="91440" bIns="45720" rtlCol="0" anchor="ctr">
            <a:normAutofit/>
          </a:bodyPr>
          <a:lstStyle/>
          <a:p>
            <a:r>
              <a:rPr lang="en-US"/>
              <a:t>You might include large images</a:t>
            </a:r>
          </a:p>
        </p:txBody>
      </p:sp>
      <p:sp>
        <p:nvSpPr>
          <p:cNvPr id="8" name="Text Placeholder 2">
            <a:extLst>
              <a:ext uri="{FF2B5EF4-FFF2-40B4-BE49-F238E27FC236}">
                <a16:creationId xmlns:a16="http://schemas.microsoft.com/office/drawing/2014/main" id="{9DCAB8BC-2991-4644-BF4C-19533D9762B3}"/>
              </a:ext>
            </a:extLst>
          </p:cNvPr>
          <p:cNvSpPr>
            <a:spLocks noGrp="1"/>
          </p:cNvSpPr>
          <p:nvPr>
            <p:ph idx="1" hasCustomPrompt="1"/>
          </p:nvPr>
        </p:nvSpPr>
        <p:spPr>
          <a:xfrm>
            <a:off x="838200" y="943654"/>
            <a:ext cx="4749800" cy="1516518"/>
          </a:xfrm>
          <a:prstGeom prst="rect">
            <a:avLst/>
          </a:prstGeom>
        </p:spPr>
        <p:txBody>
          <a:bodyPr vert="horz" lIns="91440" tIns="45720" rIns="91440" bIns="45720" rtlCol="0">
            <a:normAutofit/>
          </a:bodyPr>
          <a:lstStyle/>
          <a:p>
            <a:pPr>
              <a:lnSpc>
                <a:spcPct val="113000"/>
              </a:lnSpc>
            </a:pP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Lorem ipsum dolor sit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amet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officiis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suscipiantur</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vim in, ne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postea</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debitis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eleifend</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ius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Ex sed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erat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prodesset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definiebas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reque</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essent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sit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ut.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Erant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populo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torquatos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pri</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tale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oratio</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an sea. An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hinc</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dicunt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albucius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mei</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ei</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elit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maluisset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salutatus</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cum.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Eum</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diam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prodesset</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an, magna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noster</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nominavi</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te</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 </a:t>
            </a:r>
            <a:r>
              <a:rPr lang="en-US" sz="1200" err="1">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mel</a:t>
            </a:r>
            <a:r>
              <a:rPr lang="en-US" sz="1200">
                <a:solidFill>
                  <a:schemeClr val="bg1"/>
                </a:solidFill>
                <a:latin typeface="Frutiger LT Std 45 Light" panose="020B0402020204020204"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916813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Long image">
    <p:bg>
      <p:bgPr>
        <a:gradFill>
          <a:gsLst>
            <a:gs pos="0">
              <a:schemeClr val="accent3"/>
            </a:gs>
            <a:gs pos="82000">
              <a:schemeClr val="accent1">
                <a:lumMod val="75000"/>
              </a:schemeClr>
            </a:gs>
          </a:gsLst>
          <a:lin ang="2700000" scaled="1"/>
        </a:gra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76E412-08E3-44B6-AF1A-273AB5AA89AA}"/>
              </a:ext>
            </a:extLst>
          </p:cNvPr>
          <p:cNvSpPr>
            <a:spLocks noGrp="1"/>
          </p:cNvSpPr>
          <p:nvPr>
            <p:ph type="pic" sz="quarter" idx="10" hasCustomPrompt="1"/>
          </p:nvPr>
        </p:nvSpPr>
        <p:spPr>
          <a:xfrm>
            <a:off x="1097281" y="1436077"/>
            <a:ext cx="9997440" cy="2564423"/>
          </a:xfrm>
          <a:custGeom>
            <a:avLst/>
            <a:gdLst>
              <a:gd name="connsiteX0" fmla="*/ 0 w 16552985"/>
              <a:gd name="connsiteY0" fmla="*/ 0 h 4103076"/>
              <a:gd name="connsiteX1" fmla="*/ 16552985 w 16552985"/>
              <a:gd name="connsiteY1" fmla="*/ 0 h 4103076"/>
              <a:gd name="connsiteX2" fmla="*/ 16552985 w 16552985"/>
              <a:gd name="connsiteY2" fmla="*/ 4103076 h 4103076"/>
              <a:gd name="connsiteX3" fmla="*/ 0 w 16552985"/>
              <a:gd name="connsiteY3" fmla="*/ 4103076 h 4103076"/>
            </a:gdLst>
            <a:ahLst/>
            <a:cxnLst>
              <a:cxn ang="0">
                <a:pos x="connsiteX0" y="connsiteY0"/>
              </a:cxn>
              <a:cxn ang="0">
                <a:pos x="connsiteX1" y="connsiteY1"/>
              </a:cxn>
              <a:cxn ang="0">
                <a:pos x="connsiteX2" y="connsiteY2"/>
              </a:cxn>
              <a:cxn ang="0">
                <a:pos x="connsiteX3" y="connsiteY3"/>
              </a:cxn>
            </a:cxnLst>
            <a:rect l="l" t="t" r="r" b="b"/>
            <a:pathLst>
              <a:path w="16552985" h="4103076">
                <a:moveTo>
                  <a:pt x="0" y="0"/>
                </a:moveTo>
                <a:lnTo>
                  <a:pt x="16552985" y="0"/>
                </a:lnTo>
                <a:lnTo>
                  <a:pt x="16552985" y="4103076"/>
                </a:lnTo>
                <a:lnTo>
                  <a:pt x="0" y="4103076"/>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9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pic>
        <p:nvPicPr>
          <p:cNvPr id="3" name="Picture 2">
            <a:extLst>
              <a:ext uri="{FF2B5EF4-FFF2-40B4-BE49-F238E27FC236}">
                <a16:creationId xmlns:a16="http://schemas.microsoft.com/office/drawing/2014/main" id="{4242FFC5-D302-D242-BB30-AE8F6DACF58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
        <p:nvSpPr>
          <p:cNvPr id="4" name="Title Placeholder 1">
            <a:extLst>
              <a:ext uri="{FF2B5EF4-FFF2-40B4-BE49-F238E27FC236}">
                <a16:creationId xmlns:a16="http://schemas.microsoft.com/office/drawing/2014/main" id="{F12021CF-D637-244F-8E67-8297EEFB3047}"/>
              </a:ext>
            </a:extLst>
          </p:cNvPr>
          <p:cNvSpPr>
            <a:spLocks noGrp="1"/>
          </p:cNvSpPr>
          <p:nvPr>
            <p:ph type="title" hasCustomPrompt="1"/>
          </p:nvPr>
        </p:nvSpPr>
        <p:spPr>
          <a:xfrm>
            <a:off x="1097281" y="4096360"/>
            <a:ext cx="9997440" cy="1325563"/>
          </a:xfrm>
          <a:prstGeom prst="rect">
            <a:avLst/>
          </a:prstGeom>
        </p:spPr>
        <p:txBody>
          <a:bodyPr vert="horz" lIns="91440" tIns="45720" rIns="91440" bIns="45720" rtlCol="0" anchor="ctr">
            <a:normAutofit/>
          </a:bodyPr>
          <a:lstStyle>
            <a:lvl1pPr algn="ctr">
              <a:defRPr/>
            </a:lvl1pPr>
          </a:lstStyle>
          <a:p>
            <a:r>
              <a:rPr lang="en-US"/>
              <a:t>Long image layout</a:t>
            </a:r>
          </a:p>
        </p:txBody>
      </p:sp>
      <p:sp>
        <p:nvSpPr>
          <p:cNvPr id="5" name="Text Placeholder 2">
            <a:extLst>
              <a:ext uri="{FF2B5EF4-FFF2-40B4-BE49-F238E27FC236}">
                <a16:creationId xmlns:a16="http://schemas.microsoft.com/office/drawing/2014/main" id="{0BE99865-DCB5-364B-BBE2-73F57E8C5F39}"/>
              </a:ext>
            </a:extLst>
          </p:cNvPr>
          <p:cNvSpPr>
            <a:spLocks noGrp="1"/>
          </p:cNvSpPr>
          <p:nvPr>
            <p:ph idx="1" hasCustomPrompt="1"/>
          </p:nvPr>
        </p:nvSpPr>
        <p:spPr>
          <a:xfrm>
            <a:off x="1097279" y="5517783"/>
            <a:ext cx="9997440" cy="828244"/>
          </a:xfrm>
          <a:prstGeom prst="rect">
            <a:avLst/>
          </a:prstGeom>
        </p:spPr>
        <p:txBody>
          <a:bodyPr vert="horz" lIns="91440" tIns="45720" rIns="91440" bIns="45720" rtlCol="0">
            <a:normAutofit/>
          </a:bodyPr>
          <a:lstStyle>
            <a:lvl1pPr algn="ctr">
              <a:defRPr b="0" i="0">
                <a:solidFill>
                  <a:schemeClr val="bg1"/>
                </a:solidFill>
                <a:latin typeface="Frutiger LT Std 45 Light" panose="020B0402020204020204" pitchFamily="34" charset="0"/>
              </a:defRPr>
            </a:lvl1pPr>
          </a:lstStyle>
          <a:p>
            <a:pPr lvl="0"/>
            <a:r>
              <a:rPr lang="en-GB"/>
              <a:t>Third level</a:t>
            </a:r>
          </a:p>
        </p:txBody>
      </p:sp>
    </p:spTree>
    <p:extLst>
      <p:ext uri="{BB962C8B-B14F-4D97-AF65-F5344CB8AC3E}">
        <p14:creationId xmlns:p14="http://schemas.microsoft.com/office/powerpoint/2010/main" val="1308186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o we are">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5037E7-60A5-4CD9-A942-CFB656962DFD}"/>
              </a:ext>
            </a:extLst>
          </p:cNvPr>
          <p:cNvSpPr/>
          <p:nvPr userDrawn="1"/>
        </p:nvSpPr>
        <p:spPr>
          <a:xfrm>
            <a:off x="0" y="0"/>
            <a:ext cx="12192000" cy="31281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46557BA-8AF9-4884-9B99-EAA72CAEC1F4}"/>
              </a:ext>
            </a:extLst>
          </p:cNvPr>
          <p:cNvGrpSpPr/>
          <p:nvPr userDrawn="1"/>
        </p:nvGrpSpPr>
        <p:grpSpPr>
          <a:xfrm>
            <a:off x="1325880" y="1963010"/>
            <a:ext cx="9540240" cy="3679990"/>
            <a:chOff x="1752600" y="1460090"/>
            <a:chExt cx="7772400" cy="3679990"/>
          </a:xfrm>
        </p:grpSpPr>
        <p:grpSp>
          <p:nvGrpSpPr>
            <p:cNvPr id="3" name="Group 2">
              <a:extLst>
                <a:ext uri="{FF2B5EF4-FFF2-40B4-BE49-F238E27FC236}">
                  <a16:creationId xmlns:a16="http://schemas.microsoft.com/office/drawing/2014/main" id="{AA80A9B0-D8A4-4E40-9C13-48C6ABDDA2D7}"/>
                </a:ext>
              </a:extLst>
            </p:cNvPr>
            <p:cNvGrpSpPr/>
            <p:nvPr/>
          </p:nvGrpSpPr>
          <p:grpSpPr>
            <a:xfrm>
              <a:off x="1752600" y="1460090"/>
              <a:ext cx="3779520" cy="3679990"/>
              <a:chOff x="1867800" y="1342102"/>
              <a:chExt cx="8456400" cy="3679990"/>
            </a:xfrm>
          </p:grpSpPr>
          <p:sp>
            <p:nvSpPr>
              <p:cNvPr id="7" name="Rectangle: Top Corners Rounded 6">
                <a:extLst>
                  <a:ext uri="{FF2B5EF4-FFF2-40B4-BE49-F238E27FC236}">
                    <a16:creationId xmlns:a16="http://schemas.microsoft.com/office/drawing/2014/main" id="{55697510-DC2C-4BE7-A881-8344210EF7B0}"/>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EB6A8D4E-1E8B-454B-8DFE-C6C5A2849765}"/>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 name="Group 3">
              <a:extLst>
                <a:ext uri="{FF2B5EF4-FFF2-40B4-BE49-F238E27FC236}">
                  <a16:creationId xmlns:a16="http://schemas.microsoft.com/office/drawing/2014/main" id="{1DB37FC7-EC07-4A25-AB1C-28767093EA92}"/>
                </a:ext>
              </a:extLst>
            </p:cNvPr>
            <p:cNvGrpSpPr/>
            <p:nvPr/>
          </p:nvGrpSpPr>
          <p:grpSpPr>
            <a:xfrm>
              <a:off x="5745480" y="1460090"/>
              <a:ext cx="3779520" cy="3679990"/>
              <a:chOff x="1867800" y="1342102"/>
              <a:chExt cx="8456400" cy="3679990"/>
            </a:xfrm>
          </p:grpSpPr>
          <p:sp>
            <p:nvSpPr>
              <p:cNvPr id="5" name="Rectangle: Top Corners Rounded 4">
                <a:extLst>
                  <a:ext uri="{FF2B5EF4-FFF2-40B4-BE49-F238E27FC236}">
                    <a16:creationId xmlns:a16="http://schemas.microsoft.com/office/drawing/2014/main" id="{CFB46794-1F81-496B-A2CB-881B7921485A}"/>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8C1CF42B-3291-489E-BB64-3FE0077485C0}"/>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9" name="Picture Placeholder 3">
            <a:extLst>
              <a:ext uri="{FF2B5EF4-FFF2-40B4-BE49-F238E27FC236}">
                <a16:creationId xmlns:a16="http://schemas.microsoft.com/office/drawing/2014/main" id="{7E65BCDC-8AE4-4F53-AB5F-2F11F97CBBBB}"/>
              </a:ext>
            </a:extLst>
          </p:cNvPr>
          <p:cNvSpPr>
            <a:spLocks noGrp="1"/>
          </p:cNvSpPr>
          <p:nvPr>
            <p:ph type="pic" sz="quarter" idx="14"/>
          </p:nvPr>
        </p:nvSpPr>
        <p:spPr>
          <a:xfrm>
            <a:off x="1757916"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10" name="Picture Placeholder 3">
            <a:extLst>
              <a:ext uri="{FF2B5EF4-FFF2-40B4-BE49-F238E27FC236}">
                <a16:creationId xmlns:a16="http://schemas.microsoft.com/office/drawing/2014/main" id="{D5668036-8395-4395-A695-59087809B7CB}"/>
              </a:ext>
            </a:extLst>
          </p:cNvPr>
          <p:cNvSpPr>
            <a:spLocks noGrp="1"/>
          </p:cNvSpPr>
          <p:nvPr>
            <p:ph type="pic" sz="quarter" idx="15"/>
          </p:nvPr>
        </p:nvSpPr>
        <p:spPr>
          <a:xfrm>
            <a:off x="6610630"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12" name="Title 1">
            <a:extLst>
              <a:ext uri="{FF2B5EF4-FFF2-40B4-BE49-F238E27FC236}">
                <a16:creationId xmlns:a16="http://schemas.microsoft.com/office/drawing/2014/main" id="{938E40C5-EB49-7944-94C9-4A63A30C0AB4}"/>
              </a:ext>
            </a:extLst>
          </p:cNvPr>
          <p:cNvSpPr>
            <a:spLocks noGrp="1"/>
          </p:cNvSpPr>
          <p:nvPr>
            <p:ph type="title" hasCustomPrompt="1"/>
          </p:nvPr>
        </p:nvSpPr>
        <p:spPr>
          <a:xfrm>
            <a:off x="838200" y="709447"/>
            <a:ext cx="10515600" cy="1325563"/>
          </a:xfrm>
        </p:spPr>
        <p:txBody>
          <a:bodyPr/>
          <a:lstStyle>
            <a:lvl1pPr algn="ctr">
              <a:defRPr>
                <a:solidFill>
                  <a:srgbClr val="002060"/>
                </a:solidFill>
              </a:defRPr>
            </a:lvl1pPr>
          </a:lstStyle>
          <a:p>
            <a:r>
              <a:rPr lang="en-GB"/>
              <a:t>Who we are</a:t>
            </a:r>
            <a:endParaRPr lang="en-US"/>
          </a:p>
        </p:txBody>
      </p:sp>
      <p:pic>
        <p:nvPicPr>
          <p:cNvPr id="14" name="Picture 13">
            <a:extLst>
              <a:ext uri="{FF2B5EF4-FFF2-40B4-BE49-F238E27FC236}">
                <a16:creationId xmlns:a16="http://schemas.microsoft.com/office/drawing/2014/main" id="{654AD511-044B-7E44-AC8E-3F21ED8F1B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1724443988"/>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ain white backgroun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96809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bullets">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D602DE-C202-344A-9236-1C4B34D3D834}"/>
              </a:ext>
            </a:extLst>
          </p:cNvPr>
          <p:cNvSpPr/>
          <p:nvPr userDrawn="1"/>
        </p:nvSpPr>
        <p:spPr>
          <a:xfrm>
            <a:off x="0" y="4940"/>
            <a:ext cx="4391695" cy="6858000"/>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FDE81EAB-D343-4CA3-9193-170BE84E6D49}"/>
              </a:ext>
            </a:extLst>
          </p:cNvPr>
          <p:cNvSpPr>
            <a:spLocks noGrp="1"/>
          </p:cNvSpPr>
          <p:nvPr>
            <p:ph type="pic" sz="quarter" idx="11"/>
          </p:nvPr>
        </p:nvSpPr>
        <p:spPr>
          <a:xfrm>
            <a:off x="3858720"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6FD985B1-4F25-464B-861B-958E51D31678}"/>
              </a:ext>
            </a:extLst>
          </p:cNvPr>
          <p:cNvSpPr>
            <a:spLocks noGrp="1"/>
          </p:cNvSpPr>
          <p:nvPr>
            <p:ph type="pic" sz="quarter" idx="12"/>
          </p:nvPr>
        </p:nvSpPr>
        <p:spPr>
          <a:xfrm>
            <a:off x="3858720"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3" name="Picture Placeholder 12">
            <a:extLst>
              <a:ext uri="{FF2B5EF4-FFF2-40B4-BE49-F238E27FC236}">
                <a16:creationId xmlns:a16="http://schemas.microsoft.com/office/drawing/2014/main" id="{818C5232-BF57-49B6-9250-ED9299B31DCB}"/>
              </a:ext>
            </a:extLst>
          </p:cNvPr>
          <p:cNvSpPr>
            <a:spLocks noGrp="1"/>
          </p:cNvSpPr>
          <p:nvPr>
            <p:ph type="pic" sz="quarter" idx="13"/>
          </p:nvPr>
        </p:nvSpPr>
        <p:spPr>
          <a:xfrm>
            <a:off x="7545709"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4" name="Picture Placeholder 13">
            <a:extLst>
              <a:ext uri="{FF2B5EF4-FFF2-40B4-BE49-F238E27FC236}">
                <a16:creationId xmlns:a16="http://schemas.microsoft.com/office/drawing/2014/main" id="{4E6ECB0A-F874-4036-A7DF-5E8CF670C8F7}"/>
              </a:ext>
            </a:extLst>
          </p:cNvPr>
          <p:cNvSpPr>
            <a:spLocks noGrp="1"/>
          </p:cNvSpPr>
          <p:nvPr>
            <p:ph type="pic" sz="quarter" idx="14"/>
          </p:nvPr>
        </p:nvSpPr>
        <p:spPr>
          <a:xfrm>
            <a:off x="7545709"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5" name="Picture Placeholder 14">
            <a:extLst>
              <a:ext uri="{FF2B5EF4-FFF2-40B4-BE49-F238E27FC236}">
                <a16:creationId xmlns:a16="http://schemas.microsoft.com/office/drawing/2014/main" id="{0AAE39E1-BD0C-435E-A453-540777491E12}"/>
              </a:ext>
            </a:extLst>
          </p:cNvPr>
          <p:cNvSpPr>
            <a:spLocks noGrp="1"/>
          </p:cNvSpPr>
          <p:nvPr>
            <p:ph type="pic" sz="quarter" idx="15"/>
          </p:nvPr>
        </p:nvSpPr>
        <p:spPr>
          <a:xfrm>
            <a:off x="7545709"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0" name="Picture Placeholder 9">
            <a:extLst>
              <a:ext uri="{FF2B5EF4-FFF2-40B4-BE49-F238E27FC236}">
                <a16:creationId xmlns:a16="http://schemas.microsoft.com/office/drawing/2014/main" id="{E2DBEF0C-80A3-4C3B-A821-6D130B782B9F}"/>
              </a:ext>
            </a:extLst>
          </p:cNvPr>
          <p:cNvSpPr>
            <a:spLocks noGrp="1"/>
          </p:cNvSpPr>
          <p:nvPr>
            <p:ph type="pic" sz="quarter" idx="10"/>
          </p:nvPr>
        </p:nvSpPr>
        <p:spPr>
          <a:xfrm>
            <a:off x="3858720"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pic>
        <p:nvPicPr>
          <p:cNvPr id="17" name="Picture 16">
            <a:extLst>
              <a:ext uri="{FF2B5EF4-FFF2-40B4-BE49-F238E27FC236}">
                <a16:creationId xmlns:a16="http://schemas.microsoft.com/office/drawing/2014/main" id="{3F7CEE97-A1A4-7F46-8225-6CA4703D15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256642474"/>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r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4415-A661-5846-B0A1-1CA028BFBAE4}"/>
              </a:ext>
            </a:extLst>
          </p:cNvPr>
          <p:cNvSpPr>
            <a:spLocks noGrp="1"/>
          </p:cNvSpPr>
          <p:nvPr>
            <p:ph type="title" hasCustomPrompt="1"/>
          </p:nvPr>
        </p:nvSpPr>
        <p:spPr>
          <a:xfrm>
            <a:off x="838200" y="912230"/>
            <a:ext cx="10515600" cy="902715"/>
          </a:xfrm>
        </p:spPr>
        <p:txBody>
          <a:bodyPr/>
          <a:lstStyle>
            <a:lvl1pPr algn="ctr">
              <a:defRPr/>
            </a:lvl1pPr>
          </a:lstStyle>
          <a:p>
            <a:r>
              <a:rPr lang="en-GB"/>
              <a:t>More bullet point styles</a:t>
            </a:r>
            <a:endParaRPr lang="en-US"/>
          </a:p>
        </p:txBody>
      </p:sp>
      <p:sp>
        <p:nvSpPr>
          <p:cNvPr id="3" name="Rectangle: Rounded Corners 7">
            <a:extLst>
              <a:ext uri="{FF2B5EF4-FFF2-40B4-BE49-F238E27FC236}">
                <a16:creationId xmlns:a16="http://schemas.microsoft.com/office/drawing/2014/main" id="{AFFB15CB-FBAD-0A4F-9624-167D05E98FB1}"/>
              </a:ext>
            </a:extLst>
          </p:cNvPr>
          <p:cNvSpPr/>
          <p:nvPr userDrawn="1"/>
        </p:nvSpPr>
        <p:spPr>
          <a:xfrm>
            <a:off x="8879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0">
            <a:extLst>
              <a:ext uri="{FF2B5EF4-FFF2-40B4-BE49-F238E27FC236}">
                <a16:creationId xmlns:a16="http://schemas.microsoft.com/office/drawing/2014/main" id="{E2A724D6-4C9C-AB41-887A-6863A596CAAE}"/>
              </a:ext>
            </a:extLst>
          </p:cNvPr>
          <p:cNvSpPr/>
          <p:nvPr userDrawn="1"/>
        </p:nvSpPr>
        <p:spPr>
          <a:xfrm>
            <a:off x="8879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Rounded Corners 14">
            <a:extLst>
              <a:ext uri="{FF2B5EF4-FFF2-40B4-BE49-F238E27FC236}">
                <a16:creationId xmlns:a16="http://schemas.microsoft.com/office/drawing/2014/main" id="{1B7CD2CF-EE2C-F54A-8575-F424101592B5}"/>
              </a:ext>
            </a:extLst>
          </p:cNvPr>
          <p:cNvSpPr/>
          <p:nvPr userDrawn="1"/>
        </p:nvSpPr>
        <p:spPr>
          <a:xfrm>
            <a:off x="4469357" y="249959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15">
            <a:extLst>
              <a:ext uri="{FF2B5EF4-FFF2-40B4-BE49-F238E27FC236}">
                <a16:creationId xmlns:a16="http://schemas.microsoft.com/office/drawing/2014/main" id="{B5747B92-90E6-1D4A-BCD0-F225E5924586}"/>
              </a:ext>
            </a:extLst>
          </p:cNvPr>
          <p:cNvSpPr/>
          <p:nvPr userDrawn="1"/>
        </p:nvSpPr>
        <p:spPr>
          <a:xfrm>
            <a:off x="44693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Rounded Corners 17">
            <a:extLst>
              <a:ext uri="{FF2B5EF4-FFF2-40B4-BE49-F238E27FC236}">
                <a16:creationId xmlns:a16="http://schemas.microsoft.com/office/drawing/2014/main" id="{CB775BA8-8B16-2845-B9F0-237D13D6A9C6}"/>
              </a:ext>
            </a:extLst>
          </p:cNvPr>
          <p:cNvSpPr/>
          <p:nvPr userDrawn="1"/>
        </p:nvSpPr>
        <p:spPr>
          <a:xfrm>
            <a:off x="8001056" y="2485458"/>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Rounded Corners 18">
            <a:extLst>
              <a:ext uri="{FF2B5EF4-FFF2-40B4-BE49-F238E27FC236}">
                <a16:creationId xmlns:a16="http://schemas.microsoft.com/office/drawing/2014/main" id="{CC99A8DB-A828-1B4D-A60D-49FD25C0B25B}"/>
              </a:ext>
            </a:extLst>
          </p:cNvPr>
          <p:cNvSpPr/>
          <p:nvPr userDrawn="1"/>
        </p:nvSpPr>
        <p:spPr>
          <a:xfrm>
            <a:off x="8050757" y="4084550"/>
            <a:ext cx="3253286" cy="1295170"/>
          </a:xfrm>
          <a:prstGeom prst="roundRect">
            <a:avLst>
              <a:gd name="adj" fmla="val 4163"/>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a:extLst>
              <a:ext uri="{FF2B5EF4-FFF2-40B4-BE49-F238E27FC236}">
                <a16:creationId xmlns:a16="http://schemas.microsoft.com/office/drawing/2014/main" id="{EAECE74D-4ACA-4E46-A1EF-5C2A2FB0E8D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155124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apline split 2">
    <p:bg>
      <p:bgPr>
        <a:solidFill>
          <a:srgbClr val="6F061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CE2B7-9C62-2C7F-E831-633E8B2A3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787"/>
          <a:stretch/>
        </p:blipFill>
        <p:spPr>
          <a:xfrm>
            <a:off x="0" y="0"/>
            <a:ext cx="6048000" cy="6858000"/>
          </a:xfrm>
          <a:prstGeom prst="rect">
            <a:avLst/>
          </a:prstGeom>
        </p:spPr>
      </p:pic>
      <p:pic>
        <p:nvPicPr>
          <p:cNvPr id="5" name="Picture 4">
            <a:extLst>
              <a:ext uri="{FF2B5EF4-FFF2-40B4-BE49-F238E27FC236}">
                <a16:creationId xmlns:a16="http://schemas.microsoft.com/office/drawing/2014/main" id="{BC137807-8772-D9E3-12BE-C4DD47ADBEE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63" y="333375"/>
            <a:ext cx="2091725" cy="423662"/>
          </a:xfrm>
          <a:prstGeom prst="rect">
            <a:avLst/>
          </a:prstGeom>
        </p:spPr>
      </p:pic>
      <p:sp>
        <p:nvSpPr>
          <p:cNvPr id="2" name="Text Placeholder 2">
            <a:extLst>
              <a:ext uri="{FF2B5EF4-FFF2-40B4-BE49-F238E27FC236}">
                <a16:creationId xmlns:a16="http://schemas.microsoft.com/office/drawing/2014/main" id="{C4E45EA8-CDBA-C08E-09A5-751E48A7F227}"/>
              </a:ext>
            </a:extLst>
          </p:cNvPr>
          <p:cNvSpPr>
            <a:spLocks noGrp="1"/>
          </p:cNvSpPr>
          <p:nvPr>
            <p:ph type="body" sz="quarter" idx="10" hasCustomPrompt="1"/>
          </p:nvPr>
        </p:nvSpPr>
        <p:spPr>
          <a:xfrm>
            <a:off x="6502908" y="2076627"/>
            <a:ext cx="5348288" cy="615793"/>
          </a:xfrm>
        </p:spPr>
        <p:txBody>
          <a:bodyPr/>
          <a:lstStyle>
            <a:lvl1pPr marL="0" indent="0">
              <a:buNone/>
              <a:defRPr sz="4000" baseline="0">
                <a:solidFill>
                  <a:schemeClr val="bg1"/>
                </a:solidFill>
                <a:latin typeface="Georgia" panose="02040502050405020303" pitchFamily="18" charset="0"/>
              </a:defRPr>
            </a:lvl1pPr>
          </a:lstStyle>
          <a:p>
            <a:pPr lvl="0"/>
            <a:r>
              <a:rPr lang="en-GB"/>
              <a:t>Inspiring Discovery.</a:t>
            </a:r>
            <a:endParaRPr lang="en-US"/>
          </a:p>
        </p:txBody>
      </p:sp>
      <p:sp>
        <p:nvSpPr>
          <p:cNvPr id="3" name="Text Placeholder 2">
            <a:extLst>
              <a:ext uri="{FF2B5EF4-FFF2-40B4-BE49-F238E27FC236}">
                <a16:creationId xmlns:a16="http://schemas.microsoft.com/office/drawing/2014/main" id="{0E6381E7-C375-4DB7-7CA5-09A26996216B}"/>
              </a:ext>
            </a:extLst>
          </p:cNvPr>
          <p:cNvSpPr>
            <a:spLocks noGrp="1"/>
          </p:cNvSpPr>
          <p:nvPr>
            <p:ph type="body" sz="quarter" idx="11" hasCustomPrompt="1"/>
          </p:nvPr>
        </p:nvSpPr>
        <p:spPr>
          <a:xfrm>
            <a:off x="6502908" y="3257320"/>
            <a:ext cx="5348288" cy="615793"/>
          </a:xfrm>
        </p:spPr>
        <p:txBody>
          <a:bodyPr/>
          <a:lstStyle>
            <a:lvl1pPr marL="0" indent="0">
              <a:buNone/>
              <a:defRPr sz="4000" baseline="0">
                <a:solidFill>
                  <a:schemeClr val="bg1"/>
                </a:solidFill>
                <a:latin typeface="Georgia" panose="02040502050405020303" pitchFamily="18" charset="0"/>
              </a:defRPr>
            </a:lvl1pPr>
          </a:lstStyle>
          <a:p>
            <a:pPr lvl="0"/>
            <a:r>
              <a:rPr lang="en-GB"/>
              <a:t>Building Knowledge.</a:t>
            </a:r>
            <a:endParaRPr lang="en-US"/>
          </a:p>
        </p:txBody>
      </p:sp>
      <p:sp>
        <p:nvSpPr>
          <p:cNvPr id="9" name="Text Placeholder 2">
            <a:extLst>
              <a:ext uri="{FF2B5EF4-FFF2-40B4-BE49-F238E27FC236}">
                <a16:creationId xmlns:a16="http://schemas.microsoft.com/office/drawing/2014/main" id="{C3352FCE-C322-7F26-F76F-19ABF91E7054}"/>
              </a:ext>
            </a:extLst>
          </p:cNvPr>
          <p:cNvSpPr>
            <a:spLocks noGrp="1"/>
          </p:cNvSpPr>
          <p:nvPr>
            <p:ph type="body" sz="quarter" idx="12" hasCustomPrompt="1"/>
          </p:nvPr>
        </p:nvSpPr>
        <p:spPr>
          <a:xfrm>
            <a:off x="6502908" y="4438013"/>
            <a:ext cx="5348288" cy="615793"/>
          </a:xfrm>
        </p:spPr>
        <p:txBody>
          <a:bodyPr/>
          <a:lstStyle>
            <a:lvl1pPr marL="0" indent="0">
              <a:buNone/>
              <a:defRPr sz="4000" baseline="0">
                <a:solidFill>
                  <a:schemeClr val="bg1"/>
                </a:solidFill>
                <a:latin typeface="Georgia" panose="02040502050405020303" pitchFamily="18" charset="0"/>
              </a:defRPr>
            </a:lvl1pPr>
          </a:lstStyle>
          <a:p>
            <a:pPr lvl="0"/>
            <a:r>
              <a:rPr lang="en-GB"/>
              <a:t>Unlocking Potential.</a:t>
            </a:r>
            <a:endParaRPr lang="en-US"/>
          </a:p>
        </p:txBody>
      </p:sp>
      <p:sp>
        <p:nvSpPr>
          <p:cNvPr id="6" name="Slide Number Placeholder 4">
            <a:extLst>
              <a:ext uri="{FF2B5EF4-FFF2-40B4-BE49-F238E27FC236}">
                <a16:creationId xmlns:a16="http://schemas.microsoft.com/office/drawing/2014/main" id="{DF639B70-FE80-A9F9-7292-FFF62CD440B3}"/>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363731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eft image &amp; list">
    <p:bg>
      <p:bgRef idx="1001">
        <a:schemeClr val="bg1"/>
      </p:bgRef>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CD7068B-2DB9-478D-A6C4-5D3469B2F584}"/>
              </a:ext>
            </a:extLst>
          </p:cNvPr>
          <p:cNvSpPr>
            <a:spLocks noGrp="1"/>
          </p:cNvSpPr>
          <p:nvPr>
            <p:ph type="pic" sz="quarter" idx="10"/>
          </p:nvPr>
        </p:nvSpPr>
        <p:spPr>
          <a:xfrm>
            <a:off x="0" y="-1"/>
            <a:ext cx="4738249" cy="6858001"/>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cxnSp>
        <p:nvCxnSpPr>
          <p:cNvPr id="25" name="Straight Connector 24">
            <a:extLst>
              <a:ext uri="{FF2B5EF4-FFF2-40B4-BE49-F238E27FC236}">
                <a16:creationId xmlns:a16="http://schemas.microsoft.com/office/drawing/2014/main" id="{C39927EF-B4E6-4803-BAA9-1B0A7E32CEE5}"/>
              </a:ext>
            </a:extLst>
          </p:cNvPr>
          <p:cNvCxnSpPr>
            <a:cxnSpLocks/>
          </p:cNvCxnSpPr>
          <p:nvPr userDrawn="1"/>
        </p:nvCxnSpPr>
        <p:spPr>
          <a:xfrm flipV="1">
            <a:off x="609310" y="0"/>
            <a:ext cx="0" cy="6858000"/>
          </a:xfrm>
          <a:prstGeom prst="line">
            <a:avLst/>
          </a:prstGeom>
          <a:ln>
            <a:solidFill>
              <a:schemeClr val="bg1">
                <a:alpha val="4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90C02E7-969D-C041-9C69-F8B0D28D10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91595543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Our story">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28E9C5-AE08-4BAE-A1EE-FB3A2237FB38}"/>
              </a:ext>
            </a:extLst>
          </p:cNvPr>
          <p:cNvSpPr>
            <a:spLocks noGrp="1"/>
          </p:cNvSpPr>
          <p:nvPr>
            <p:ph type="pic" sz="quarter" idx="10"/>
          </p:nvPr>
        </p:nvSpPr>
        <p:spPr>
          <a:xfrm>
            <a:off x="0" y="4085804"/>
            <a:ext cx="12192000" cy="2772196"/>
          </a:xfrm>
          <a:custGeom>
            <a:avLst/>
            <a:gdLst>
              <a:gd name="connsiteX0" fmla="*/ 0 w 12192000"/>
              <a:gd name="connsiteY0" fmla="*/ 0 h 2772196"/>
              <a:gd name="connsiteX1" fmla="*/ 12192000 w 12192000"/>
              <a:gd name="connsiteY1" fmla="*/ 0 h 2772196"/>
              <a:gd name="connsiteX2" fmla="*/ 12192000 w 12192000"/>
              <a:gd name="connsiteY2" fmla="*/ 2772196 h 2772196"/>
              <a:gd name="connsiteX3" fmla="*/ 0 w 12192000"/>
              <a:gd name="connsiteY3" fmla="*/ 2772196 h 2772196"/>
            </a:gdLst>
            <a:ahLst/>
            <a:cxnLst>
              <a:cxn ang="0">
                <a:pos x="connsiteX0" y="connsiteY0"/>
              </a:cxn>
              <a:cxn ang="0">
                <a:pos x="connsiteX1" y="connsiteY1"/>
              </a:cxn>
              <a:cxn ang="0">
                <a:pos x="connsiteX2" y="connsiteY2"/>
              </a:cxn>
              <a:cxn ang="0">
                <a:pos x="connsiteX3" y="connsiteY3"/>
              </a:cxn>
            </a:cxnLst>
            <a:rect l="l" t="t" r="r" b="b"/>
            <a:pathLst>
              <a:path w="12192000" h="2772196">
                <a:moveTo>
                  <a:pt x="0" y="0"/>
                </a:moveTo>
                <a:lnTo>
                  <a:pt x="12192000" y="0"/>
                </a:lnTo>
                <a:lnTo>
                  <a:pt x="12192000" y="2772196"/>
                </a:lnTo>
                <a:lnTo>
                  <a:pt x="0" y="2772196"/>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EFAB5C7F-915A-D040-8658-5D9AF1E123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5" name="Speech Bubble: Rectangle 8">
            <a:extLst>
              <a:ext uri="{FF2B5EF4-FFF2-40B4-BE49-F238E27FC236}">
                <a16:creationId xmlns:a16="http://schemas.microsoft.com/office/drawing/2014/main" id="{8453803B-6A62-3742-B0C0-A02BDC8BE7EF}"/>
              </a:ext>
            </a:extLst>
          </p:cNvPr>
          <p:cNvSpPr/>
          <p:nvPr userDrawn="1"/>
        </p:nvSpPr>
        <p:spPr>
          <a:xfrm>
            <a:off x="590551" y="539750"/>
            <a:ext cx="2955708" cy="3759160"/>
          </a:xfrm>
          <a:prstGeom prst="wedgeRectCallout">
            <a:avLst>
              <a:gd name="adj1" fmla="val -32598"/>
              <a:gd name="adj2" fmla="val 65347"/>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7" name="Arrow: Pentagon 11">
            <a:extLst>
              <a:ext uri="{FF2B5EF4-FFF2-40B4-BE49-F238E27FC236}">
                <a16:creationId xmlns:a16="http://schemas.microsoft.com/office/drawing/2014/main" id="{8779BC66-99AD-7F43-8948-F7A1F555F6E4}"/>
              </a:ext>
            </a:extLst>
          </p:cNvPr>
          <p:cNvSpPr/>
          <p:nvPr userDrawn="1"/>
        </p:nvSpPr>
        <p:spPr>
          <a:xfrm>
            <a:off x="4147273" y="1227852"/>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Arrow: Pentagon 14">
            <a:extLst>
              <a:ext uri="{FF2B5EF4-FFF2-40B4-BE49-F238E27FC236}">
                <a16:creationId xmlns:a16="http://schemas.microsoft.com/office/drawing/2014/main" id="{3D92CD47-8371-9046-BF04-FC1B4F69B3A9}"/>
              </a:ext>
            </a:extLst>
          </p:cNvPr>
          <p:cNvSpPr/>
          <p:nvPr userDrawn="1"/>
        </p:nvSpPr>
        <p:spPr>
          <a:xfrm>
            <a:off x="7927075" y="1227852"/>
            <a:ext cx="948432" cy="530981"/>
          </a:xfrm>
          <a:prstGeom prst="homePlat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03184737"/>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gi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6C563-8E0C-F247-8E33-713E8F8E1ACB}"/>
              </a:ext>
            </a:extLst>
          </p:cNvPr>
          <p:cNvSpPr/>
          <p:nvPr userDrawn="1"/>
        </p:nvSpPr>
        <p:spPr>
          <a:xfrm>
            <a:off x="0" y="0"/>
            <a:ext cx="12192000" cy="5498435"/>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4" name="Rectangle 3">
            <a:extLst>
              <a:ext uri="{FF2B5EF4-FFF2-40B4-BE49-F238E27FC236}">
                <a16:creationId xmlns:a16="http://schemas.microsoft.com/office/drawing/2014/main" id="{1E981A4F-419D-6444-B145-7BB633217DEE}"/>
              </a:ext>
            </a:extLst>
          </p:cNvPr>
          <p:cNvSpPr/>
          <p:nvPr userDrawn="1"/>
        </p:nvSpPr>
        <p:spPr>
          <a:xfrm>
            <a:off x="0" y="5498435"/>
            <a:ext cx="12192000" cy="135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pic>
        <p:nvPicPr>
          <p:cNvPr id="5" name="Picture 4">
            <a:extLst>
              <a:ext uri="{FF2B5EF4-FFF2-40B4-BE49-F238E27FC236}">
                <a16:creationId xmlns:a16="http://schemas.microsoft.com/office/drawing/2014/main" id="{3731CE9F-2253-2F48-9047-80D7D0DF30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8" y="1129069"/>
            <a:ext cx="8221753" cy="4599861"/>
          </a:xfrm>
          <a:prstGeom prst="rect">
            <a:avLst/>
          </a:prstGeom>
        </p:spPr>
      </p:pic>
      <p:sp>
        <p:nvSpPr>
          <p:cNvPr id="7" name="Picture Placeholder 6">
            <a:extLst>
              <a:ext uri="{FF2B5EF4-FFF2-40B4-BE49-F238E27FC236}">
                <a16:creationId xmlns:a16="http://schemas.microsoft.com/office/drawing/2014/main" id="{A20F8C05-4A59-F545-83AD-2FC7ECD398BC}"/>
              </a:ext>
            </a:extLst>
          </p:cNvPr>
          <p:cNvSpPr>
            <a:spLocks noGrp="1"/>
          </p:cNvSpPr>
          <p:nvPr>
            <p:ph type="pic" sz="quarter" idx="10"/>
          </p:nvPr>
        </p:nvSpPr>
        <p:spPr>
          <a:xfrm>
            <a:off x="1606983" y="1358900"/>
            <a:ext cx="5126037" cy="3213100"/>
          </a:xfrm>
        </p:spPr>
        <p:txBody>
          <a:bodyPr/>
          <a:lstStyle/>
          <a:p>
            <a:endParaRPr lang="en-US"/>
          </a:p>
        </p:txBody>
      </p:sp>
      <p:pic>
        <p:nvPicPr>
          <p:cNvPr id="8" name="Picture 7">
            <a:extLst>
              <a:ext uri="{FF2B5EF4-FFF2-40B4-BE49-F238E27FC236}">
                <a16:creationId xmlns:a16="http://schemas.microsoft.com/office/drawing/2014/main" id="{532AE0BD-AB05-3341-AF85-440377416C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7669502" y="1358900"/>
            <a:ext cx="2667000" cy="1470752"/>
          </a:xfrm>
        </p:spPr>
        <p:txBody>
          <a:bodyPr/>
          <a:lstStyle>
            <a:lvl1pPr algn="l">
              <a:defRPr>
                <a:solidFill>
                  <a:srgbClr val="002060"/>
                </a:solidFill>
              </a:defRPr>
            </a:lvl1pPr>
          </a:lstStyle>
          <a:p>
            <a:r>
              <a:rPr lang="en-GB"/>
              <a:t>Our digital products</a:t>
            </a:r>
            <a:endParaRPr lang="en-US"/>
          </a:p>
        </p:txBody>
      </p:sp>
    </p:spTree>
    <p:extLst>
      <p:ext uri="{BB962C8B-B14F-4D97-AF65-F5344CB8AC3E}">
        <p14:creationId xmlns:p14="http://schemas.microsoft.com/office/powerpoint/2010/main" val="197028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81A4F-419D-6444-B145-7BB633217DEE}"/>
              </a:ext>
            </a:extLst>
          </p:cNvPr>
          <p:cNvSpPr/>
          <p:nvPr userDrawn="1"/>
        </p:nvSpPr>
        <p:spPr>
          <a:xfrm>
            <a:off x="0" y="5498435"/>
            <a:ext cx="12192000" cy="135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9" name="Title 1">
            <a:extLst>
              <a:ext uri="{FF2B5EF4-FFF2-40B4-BE49-F238E27FC236}">
                <a16:creationId xmlns:a16="http://schemas.microsoft.com/office/drawing/2014/main" id="{4F730E1C-99EA-FC4A-8B91-60879D0E2EFB}"/>
              </a:ext>
            </a:extLst>
          </p:cNvPr>
          <p:cNvSpPr>
            <a:spLocks noGrp="1"/>
          </p:cNvSpPr>
          <p:nvPr>
            <p:ph type="title" hasCustomPrompt="1"/>
          </p:nvPr>
        </p:nvSpPr>
        <p:spPr>
          <a:xfrm>
            <a:off x="4530436" y="1358900"/>
            <a:ext cx="5806066" cy="788555"/>
          </a:xfrm>
        </p:spPr>
        <p:txBody>
          <a:bodyPr/>
          <a:lstStyle>
            <a:lvl1pPr algn="l">
              <a:defRPr>
                <a:solidFill>
                  <a:schemeClr val="bg1"/>
                </a:solidFill>
              </a:defRPr>
            </a:lvl1pPr>
          </a:lstStyle>
          <a:p>
            <a:r>
              <a:rPr lang="en-GB"/>
              <a:t>Our mobile news</a:t>
            </a:r>
            <a:endParaRPr lang="en-US"/>
          </a:p>
        </p:txBody>
      </p:sp>
      <p:pic>
        <p:nvPicPr>
          <p:cNvPr id="10" name="Picture 9">
            <a:extLst>
              <a:ext uri="{FF2B5EF4-FFF2-40B4-BE49-F238E27FC236}">
                <a16:creationId xmlns:a16="http://schemas.microsoft.com/office/drawing/2014/main" id="{FB177159-559B-FC41-849C-63BFBB9543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pic>
        <p:nvPicPr>
          <p:cNvPr id="11" name="Picture 10">
            <a:extLst>
              <a:ext uri="{FF2B5EF4-FFF2-40B4-BE49-F238E27FC236}">
                <a16:creationId xmlns:a16="http://schemas.microsoft.com/office/drawing/2014/main" id="{345AE875-3568-5B48-9D69-A242AC73F0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419" y="566723"/>
            <a:ext cx="3046312" cy="5929886"/>
          </a:xfrm>
          <a:prstGeom prst="rect">
            <a:avLst/>
          </a:prstGeom>
          <a:effectLst>
            <a:outerShdw blurRad="1270000" algn="ctr" rotWithShape="0">
              <a:prstClr val="black">
                <a:alpha val="43000"/>
              </a:prstClr>
            </a:outerShdw>
          </a:effectLst>
        </p:spPr>
      </p:pic>
      <p:pic>
        <p:nvPicPr>
          <p:cNvPr id="12" name="Picture 2">
            <a:extLst>
              <a:ext uri="{FF2B5EF4-FFF2-40B4-BE49-F238E27FC236}">
                <a16:creationId xmlns:a16="http://schemas.microsoft.com/office/drawing/2014/main" id="{8DBED762-4586-8D43-A15F-95EDBC922B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a:xfrm>
            <a:off x="1297460" y="864973"/>
            <a:ext cx="2461154" cy="5338119"/>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p:spPr>
      </p:pic>
    </p:spTree>
    <p:extLst>
      <p:ext uri="{BB962C8B-B14F-4D97-AF65-F5344CB8AC3E}">
        <p14:creationId xmlns:p14="http://schemas.microsoft.com/office/powerpoint/2010/main" val="2174055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PI Graph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95C0-28FA-C84C-A885-3A5DAA6CFF32}"/>
              </a:ext>
            </a:extLst>
          </p:cNvPr>
          <p:cNvSpPr>
            <a:spLocks noGrp="1"/>
          </p:cNvSpPr>
          <p:nvPr>
            <p:ph type="title" hasCustomPrompt="1"/>
          </p:nvPr>
        </p:nvSpPr>
        <p:spPr>
          <a:xfrm>
            <a:off x="0" y="919307"/>
            <a:ext cx="12192000" cy="1325563"/>
          </a:xfrm>
        </p:spPr>
        <p:txBody>
          <a:bodyPr/>
          <a:lstStyle>
            <a:lvl1pPr algn="ctr">
              <a:defRPr>
                <a:solidFill>
                  <a:srgbClr val="002060"/>
                </a:solidFill>
              </a:defRPr>
            </a:lvl1pPr>
          </a:lstStyle>
          <a:p>
            <a:r>
              <a:rPr lang="en-GB"/>
              <a:t>The KPI Dashboard</a:t>
            </a:r>
            <a:endParaRPr lang="en-US"/>
          </a:p>
        </p:txBody>
      </p:sp>
      <p:pic>
        <p:nvPicPr>
          <p:cNvPr id="4" name="Picture 3">
            <a:extLst>
              <a:ext uri="{FF2B5EF4-FFF2-40B4-BE49-F238E27FC236}">
                <a16:creationId xmlns:a16="http://schemas.microsoft.com/office/drawing/2014/main" id="{2761960E-23A9-B446-A02A-D3AFDB84C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259703419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PI dashboard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74660D-FDA5-614D-89C9-EAE13372B98D}"/>
              </a:ext>
            </a:extLst>
          </p:cNvPr>
          <p:cNvSpPr/>
          <p:nvPr userDrawn="1"/>
        </p:nvSpPr>
        <p:spPr>
          <a:xfrm>
            <a:off x="0" y="0"/>
            <a:ext cx="12192000" cy="685800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3" name="Rectangle: Rounded Corners 2">
            <a:extLst>
              <a:ext uri="{FF2B5EF4-FFF2-40B4-BE49-F238E27FC236}">
                <a16:creationId xmlns:a16="http://schemas.microsoft.com/office/drawing/2014/main" id="{DABFC929-FCE2-7745-935E-A194736C28E9}"/>
              </a:ext>
            </a:extLst>
          </p:cNvPr>
          <p:cNvSpPr/>
          <p:nvPr userDrawn="1"/>
        </p:nvSpPr>
        <p:spPr>
          <a:xfrm>
            <a:off x="1240435" y="2222726"/>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lumMod val="95000"/>
                  <a:alpha val="40000"/>
                </a:schemeClr>
              </a:solidFill>
              <a:latin typeface="Frutiger LT Std 45 Light" panose="020B0402020204020204" pitchFamily="34" charset="0"/>
            </a:endParaRPr>
          </a:p>
        </p:txBody>
      </p:sp>
      <p:sp>
        <p:nvSpPr>
          <p:cNvPr id="4" name="Rectangle: Rounded Corners 18">
            <a:extLst>
              <a:ext uri="{FF2B5EF4-FFF2-40B4-BE49-F238E27FC236}">
                <a16:creationId xmlns:a16="http://schemas.microsoft.com/office/drawing/2014/main" id="{B24C3143-3492-B54E-9484-94BB3F58CCE0}"/>
              </a:ext>
            </a:extLst>
          </p:cNvPr>
          <p:cNvSpPr/>
          <p:nvPr userDrawn="1"/>
        </p:nvSpPr>
        <p:spPr>
          <a:xfrm>
            <a:off x="3668217" y="2222726"/>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lumMod val="95000"/>
                  <a:alpha val="40000"/>
                </a:schemeClr>
              </a:solidFill>
              <a:latin typeface="Frutiger LT Std 45 Light" panose="020B0402020204020204" pitchFamily="34" charset="0"/>
            </a:endParaRPr>
          </a:p>
        </p:txBody>
      </p:sp>
      <p:sp>
        <p:nvSpPr>
          <p:cNvPr id="5" name="Rectangle: Rounded Corners 34">
            <a:extLst>
              <a:ext uri="{FF2B5EF4-FFF2-40B4-BE49-F238E27FC236}">
                <a16:creationId xmlns:a16="http://schemas.microsoft.com/office/drawing/2014/main" id="{7EB31B5D-A86A-B442-A770-8CDE1F23E443}"/>
              </a:ext>
            </a:extLst>
          </p:cNvPr>
          <p:cNvSpPr/>
          <p:nvPr userDrawn="1"/>
        </p:nvSpPr>
        <p:spPr>
          <a:xfrm>
            <a:off x="8523781" y="2222726"/>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lumMod val="95000"/>
                  <a:alpha val="40000"/>
                </a:schemeClr>
              </a:solidFill>
              <a:latin typeface="Frutiger LT Std 45 Light" panose="020B0402020204020204" pitchFamily="34" charset="0"/>
            </a:endParaRPr>
          </a:p>
        </p:txBody>
      </p:sp>
      <p:sp>
        <p:nvSpPr>
          <p:cNvPr id="11" name="Title 1">
            <a:extLst>
              <a:ext uri="{FF2B5EF4-FFF2-40B4-BE49-F238E27FC236}">
                <a16:creationId xmlns:a16="http://schemas.microsoft.com/office/drawing/2014/main" id="{397D977E-95D8-324E-B1A4-02C296BDE6ED}"/>
              </a:ext>
            </a:extLst>
          </p:cNvPr>
          <p:cNvSpPr>
            <a:spLocks noGrp="1"/>
          </p:cNvSpPr>
          <p:nvPr>
            <p:ph type="title" hasCustomPrompt="1"/>
          </p:nvPr>
        </p:nvSpPr>
        <p:spPr>
          <a:xfrm>
            <a:off x="0" y="919307"/>
            <a:ext cx="12192000" cy="1325563"/>
          </a:xfrm>
        </p:spPr>
        <p:txBody>
          <a:bodyPr/>
          <a:lstStyle>
            <a:lvl1pPr algn="ctr">
              <a:defRPr>
                <a:solidFill>
                  <a:schemeClr val="bg1"/>
                </a:solidFill>
              </a:defRPr>
            </a:lvl1pPr>
          </a:lstStyle>
          <a:p>
            <a:r>
              <a:rPr lang="en-GB"/>
              <a:t>The KPI Dashboard</a:t>
            </a:r>
            <a:endParaRPr lang="en-US"/>
          </a:p>
        </p:txBody>
      </p:sp>
      <p:pic>
        <p:nvPicPr>
          <p:cNvPr id="13" name="Picture 12">
            <a:extLst>
              <a:ext uri="{FF2B5EF4-FFF2-40B4-BE49-F238E27FC236}">
                <a16:creationId xmlns:a16="http://schemas.microsoft.com/office/drawing/2014/main" id="{DA7ADC54-58EC-5C4D-8E1C-91680051927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
        <p:nvSpPr>
          <p:cNvPr id="15" name="Oval 14">
            <a:extLst>
              <a:ext uri="{FF2B5EF4-FFF2-40B4-BE49-F238E27FC236}">
                <a16:creationId xmlns:a16="http://schemas.microsoft.com/office/drawing/2014/main" id="{43AFECC3-C509-0C44-B230-A0F6C6C59884}"/>
              </a:ext>
            </a:extLst>
          </p:cNvPr>
          <p:cNvSpPr/>
          <p:nvPr userDrawn="1"/>
        </p:nvSpPr>
        <p:spPr>
          <a:xfrm>
            <a:off x="9318367" y="2721356"/>
            <a:ext cx="894029" cy="8940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182EE7B-8FBD-3641-9D24-71E3193C3CB4}"/>
              </a:ext>
            </a:extLst>
          </p:cNvPr>
          <p:cNvSpPr/>
          <p:nvPr userDrawn="1"/>
        </p:nvSpPr>
        <p:spPr>
          <a:xfrm>
            <a:off x="4461639" y="2721355"/>
            <a:ext cx="894029" cy="8940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20EE8D1-BBAB-5E4B-9F3B-C1CFC05BBE9B}"/>
              </a:ext>
            </a:extLst>
          </p:cNvPr>
          <p:cNvSpPr/>
          <p:nvPr userDrawn="1"/>
        </p:nvSpPr>
        <p:spPr>
          <a:xfrm>
            <a:off x="2007312" y="2760103"/>
            <a:ext cx="894029" cy="8940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34">
            <a:extLst>
              <a:ext uri="{FF2B5EF4-FFF2-40B4-BE49-F238E27FC236}">
                <a16:creationId xmlns:a16="http://schemas.microsoft.com/office/drawing/2014/main" id="{1B48DE45-03CB-5744-90DA-5BE1C9C622D8}"/>
              </a:ext>
            </a:extLst>
          </p:cNvPr>
          <p:cNvSpPr/>
          <p:nvPr userDrawn="1"/>
        </p:nvSpPr>
        <p:spPr>
          <a:xfrm>
            <a:off x="6095994" y="2222726"/>
            <a:ext cx="2427784" cy="3819129"/>
          </a:xfrm>
          <a:prstGeom prst="roundRect">
            <a:avLst>
              <a:gd name="adj" fmla="val 1410"/>
            </a:avLst>
          </a:prstGeom>
          <a:solidFill>
            <a:schemeClr val="bg1">
              <a:alpha val="25000"/>
            </a:schemeClr>
          </a:solidFill>
          <a:ln w="12700">
            <a:solidFill>
              <a:schemeClr val="bg1"/>
            </a:solid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lumMod val="95000"/>
                  <a:alpha val="40000"/>
                </a:schemeClr>
              </a:solidFill>
              <a:latin typeface="Frutiger LT Std 45 Light" panose="020B0402020204020204" pitchFamily="34" charset="0"/>
            </a:endParaRPr>
          </a:p>
        </p:txBody>
      </p:sp>
      <p:sp>
        <p:nvSpPr>
          <p:cNvPr id="19" name="Oval 18">
            <a:extLst>
              <a:ext uri="{FF2B5EF4-FFF2-40B4-BE49-F238E27FC236}">
                <a16:creationId xmlns:a16="http://schemas.microsoft.com/office/drawing/2014/main" id="{E2C4D29F-B6CA-584B-92BC-CD99E05CD533}"/>
              </a:ext>
            </a:extLst>
          </p:cNvPr>
          <p:cNvSpPr/>
          <p:nvPr userDrawn="1"/>
        </p:nvSpPr>
        <p:spPr>
          <a:xfrm>
            <a:off x="6890580" y="2721356"/>
            <a:ext cx="894029" cy="8940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8854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erformance charts">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35BA3C-14C4-1745-A5E6-8976F35D9632}"/>
              </a:ext>
            </a:extLst>
          </p:cNvPr>
          <p:cNvSpPr>
            <a:spLocks noGrp="1"/>
          </p:cNvSpPr>
          <p:nvPr>
            <p:ph type="title" hasCustomPrompt="1"/>
          </p:nvPr>
        </p:nvSpPr>
        <p:spPr>
          <a:xfrm>
            <a:off x="0" y="919307"/>
            <a:ext cx="12192000" cy="1325563"/>
          </a:xfrm>
        </p:spPr>
        <p:txBody>
          <a:bodyPr/>
          <a:lstStyle>
            <a:lvl1pPr algn="ctr">
              <a:defRPr>
                <a:solidFill>
                  <a:srgbClr val="004987"/>
                </a:solidFill>
              </a:defRPr>
            </a:lvl1pPr>
          </a:lstStyle>
          <a:p>
            <a:r>
              <a:rPr lang="en-GB"/>
              <a:t>Performance chart (circles)</a:t>
            </a:r>
            <a:endParaRPr lang="en-US"/>
          </a:p>
        </p:txBody>
      </p:sp>
      <p:pic>
        <p:nvPicPr>
          <p:cNvPr id="5" name="Picture 4">
            <a:extLst>
              <a:ext uri="{FF2B5EF4-FFF2-40B4-BE49-F238E27FC236}">
                <a16:creationId xmlns:a16="http://schemas.microsoft.com/office/drawing/2014/main" id="{AC521CBF-F7F2-5941-91D3-A89438A74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6" name="Oval 5">
            <a:extLst>
              <a:ext uri="{FF2B5EF4-FFF2-40B4-BE49-F238E27FC236}">
                <a16:creationId xmlns:a16="http://schemas.microsoft.com/office/drawing/2014/main" id="{24C98A7A-8CCD-0C41-9BDE-48CE472C9BA6}"/>
              </a:ext>
            </a:extLst>
          </p:cNvPr>
          <p:cNvSpPr/>
          <p:nvPr userDrawn="1"/>
        </p:nvSpPr>
        <p:spPr>
          <a:xfrm>
            <a:off x="1129940" y="1964653"/>
            <a:ext cx="1902820" cy="19028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6931D263-BBBA-704A-926F-046D139E347E}"/>
              </a:ext>
            </a:extLst>
          </p:cNvPr>
          <p:cNvSpPr/>
          <p:nvPr userDrawn="1"/>
        </p:nvSpPr>
        <p:spPr>
          <a:xfrm>
            <a:off x="4656138" y="1964653"/>
            <a:ext cx="1902820" cy="19028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2D24BEE4-0296-4548-84CF-E2687211922A}"/>
              </a:ext>
            </a:extLst>
          </p:cNvPr>
          <p:cNvSpPr/>
          <p:nvPr userDrawn="1"/>
        </p:nvSpPr>
        <p:spPr>
          <a:xfrm>
            <a:off x="8291513" y="1964653"/>
            <a:ext cx="1902820" cy="19028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5451104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step process">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0DD22-B19E-9A41-9EA9-E1ECF5AA2BDD}"/>
              </a:ext>
            </a:extLst>
          </p:cNvPr>
          <p:cNvSpPr/>
          <p:nvPr userDrawn="1"/>
        </p:nvSpPr>
        <p:spPr>
          <a:xfrm>
            <a:off x="0" y="0"/>
            <a:ext cx="12192000" cy="3409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itle 1">
            <a:extLst>
              <a:ext uri="{FF2B5EF4-FFF2-40B4-BE49-F238E27FC236}">
                <a16:creationId xmlns:a16="http://schemas.microsoft.com/office/drawing/2014/main" id="{4635BA3C-14C4-1745-A5E6-8976F35D9632}"/>
              </a:ext>
            </a:extLst>
          </p:cNvPr>
          <p:cNvSpPr>
            <a:spLocks noGrp="1"/>
          </p:cNvSpPr>
          <p:nvPr>
            <p:ph type="title" hasCustomPrompt="1"/>
          </p:nvPr>
        </p:nvSpPr>
        <p:spPr>
          <a:xfrm>
            <a:off x="0" y="919307"/>
            <a:ext cx="12192000" cy="1325563"/>
          </a:xfrm>
        </p:spPr>
        <p:txBody>
          <a:bodyPr/>
          <a:lstStyle>
            <a:lvl1pPr algn="ctr">
              <a:defRPr>
                <a:solidFill>
                  <a:srgbClr val="004987"/>
                </a:solidFill>
              </a:defRPr>
            </a:lvl1pPr>
          </a:lstStyle>
          <a:p>
            <a:r>
              <a:rPr lang="en-GB"/>
              <a:t>A Five Step Process</a:t>
            </a:r>
            <a:endParaRPr lang="en-US"/>
          </a:p>
        </p:txBody>
      </p:sp>
      <p:pic>
        <p:nvPicPr>
          <p:cNvPr id="5" name="Picture 4">
            <a:extLst>
              <a:ext uri="{FF2B5EF4-FFF2-40B4-BE49-F238E27FC236}">
                <a16:creationId xmlns:a16="http://schemas.microsoft.com/office/drawing/2014/main" id="{AC521CBF-F7F2-5941-91D3-A89438A74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10" name="Teardrop 9">
            <a:extLst>
              <a:ext uri="{FF2B5EF4-FFF2-40B4-BE49-F238E27FC236}">
                <a16:creationId xmlns:a16="http://schemas.microsoft.com/office/drawing/2014/main" id="{4FB59C27-3A4C-6941-8661-921651E7DE6A}"/>
              </a:ext>
            </a:extLst>
          </p:cNvPr>
          <p:cNvSpPr/>
          <p:nvPr userDrawn="1"/>
        </p:nvSpPr>
        <p:spPr>
          <a:xfrm rot="2700000">
            <a:off x="8973569" y="2447775"/>
            <a:ext cx="2047164" cy="2047164"/>
          </a:xfrm>
          <a:prstGeom prst="teardrop">
            <a:avLst/>
          </a:pr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3715DCBE-F39E-D741-92C4-D4C984694C28}"/>
              </a:ext>
            </a:extLst>
          </p:cNvPr>
          <p:cNvSpPr/>
          <p:nvPr userDrawn="1"/>
        </p:nvSpPr>
        <p:spPr>
          <a:xfrm rot="2700000">
            <a:off x="7003173" y="2447779"/>
            <a:ext cx="2047164" cy="2047164"/>
          </a:xfrm>
          <a:prstGeom prst="teardrop">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86D03380-AF1C-BA4C-BE0C-36F5798847E9}"/>
              </a:ext>
            </a:extLst>
          </p:cNvPr>
          <p:cNvSpPr/>
          <p:nvPr userDrawn="1"/>
        </p:nvSpPr>
        <p:spPr>
          <a:xfrm rot="2700000">
            <a:off x="5049268" y="2447784"/>
            <a:ext cx="2047164" cy="2047164"/>
          </a:xfrm>
          <a:prstGeom prst="teardrop">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a:extLst>
              <a:ext uri="{FF2B5EF4-FFF2-40B4-BE49-F238E27FC236}">
                <a16:creationId xmlns:a16="http://schemas.microsoft.com/office/drawing/2014/main" id="{67EFFB16-697A-9F47-A308-AB27BED5345C}"/>
              </a:ext>
            </a:extLst>
          </p:cNvPr>
          <p:cNvSpPr/>
          <p:nvPr userDrawn="1"/>
        </p:nvSpPr>
        <p:spPr>
          <a:xfrm rot="2700000">
            <a:off x="3125172" y="2447779"/>
            <a:ext cx="2047164" cy="2047164"/>
          </a:xfrm>
          <a:prstGeom prst="teardrop">
            <a:avLst/>
          </a:prstGeom>
          <a:solidFill>
            <a:srgbClr val="6BA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a:extLst>
              <a:ext uri="{FF2B5EF4-FFF2-40B4-BE49-F238E27FC236}">
                <a16:creationId xmlns:a16="http://schemas.microsoft.com/office/drawing/2014/main" id="{A096DC55-DBB9-F142-9F86-0EC253DA4AE9}"/>
              </a:ext>
            </a:extLst>
          </p:cNvPr>
          <p:cNvSpPr/>
          <p:nvPr userDrawn="1"/>
        </p:nvSpPr>
        <p:spPr>
          <a:xfrm rot="2700000">
            <a:off x="1171267" y="2447784"/>
            <a:ext cx="2047164" cy="2047164"/>
          </a:xfrm>
          <a:prstGeom prst="teardrop">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86110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eech bubble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3D9AE-0881-C34F-BB93-452829019F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5" name="Freeform 4">
            <a:extLst>
              <a:ext uri="{FF2B5EF4-FFF2-40B4-BE49-F238E27FC236}">
                <a16:creationId xmlns:a16="http://schemas.microsoft.com/office/drawing/2014/main" id="{CA471F3C-5057-9C49-AC19-B82CDFAC3C3E}"/>
              </a:ext>
            </a:extLst>
          </p:cNvPr>
          <p:cNvSpPr/>
          <p:nvPr userDrawn="1"/>
        </p:nvSpPr>
        <p:spPr>
          <a:xfrm>
            <a:off x="8193014" y="1545399"/>
            <a:ext cx="3018506" cy="2444964"/>
          </a:xfrm>
          <a:custGeom>
            <a:avLst/>
            <a:gdLst>
              <a:gd name="connsiteX0" fmla="*/ 102161 w 3018506"/>
              <a:gd name="connsiteY0" fmla="*/ 0 h 2444964"/>
              <a:gd name="connsiteX1" fmla="*/ 2916345 w 3018506"/>
              <a:gd name="connsiteY1" fmla="*/ 0 h 2444964"/>
              <a:gd name="connsiteX2" fmla="*/ 3018506 w 3018506"/>
              <a:gd name="connsiteY2" fmla="*/ 102161 h 2444964"/>
              <a:gd name="connsiteX3" fmla="*/ 3018506 w 3018506"/>
              <a:gd name="connsiteY3" fmla="*/ 1978239 h 2444964"/>
              <a:gd name="connsiteX4" fmla="*/ 3018506 w 3018506"/>
              <a:gd name="connsiteY4" fmla="*/ 2100999 h 2444964"/>
              <a:gd name="connsiteX5" fmla="*/ 3018506 w 3018506"/>
              <a:gd name="connsiteY5" fmla="*/ 2444964 h 2444964"/>
              <a:gd name="connsiteX6" fmla="*/ 2776702 w 3018506"/>
              <a:gd name="connsiteY6" fmla="*/ 2203160 h 2444964"/>
              <a:gd name="connsiteX7" fmla="*/ 102161 w 3018506"/>
              <a:gd name="connsiteY7" fmla="*/ 2203160 h 2444964"/>
              <a:gd name="connsiteX8" fmla="*/ 0 w 3018506"/>
              <a:gd name="connsiteY8" fmla="*/ 2100999 h 2444964"/>
              <a:gd name="connsiteX9" fmla="*/ 0 w 3018506"/>
              <a:gd name="connsiteY9" fmla="*/ 102161 h 2444964"/>
              <a:gd name="connsiteX10" fmla="*/ 102161 w 3018506"/>
              <a:gd name="connsiteY10" fmla="*/ 0 h 244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06" h="2444964">
                <a:moveTo>
                  <a:pt x="102161" y="0"/>
                </a:moveTo>
                <a:lnTo>
                  <a:pt x="2916345" y="0"/>
                </a:lnTo>
                <a:cubicBezTo>
                  <a:pt x="2972767" y="0"/>
                  <a:pt x="3018506" y="45739"/>
                  <a:pt x="3018506" y="102161"/>
                </a:cubicBezTo>
                <a:lnTo>
                  <a:pt x="3018506" y="1978239"/>
                </a:lnTo>
                <a:lnTo>
                  <a:pt x="3018506" y="2100999"/>
                </a:lnTo>
                <a:lnTo>
                  <a:pt x="3018506" y="2444964"/>
                </a:lnTo>
                <a:lnTo>
                  <a:pt x="2776702" y="2203160"/>
                </a:lnTo>
                <a:lnTo>
                  <a:pt x="102161" y="2203160"/>
                </a:lnTo>
                <a:cubicBezTo>
                  <a:pt x="45739" y="2203160"/>
                  <a:pt x="0" y="2157421"/>
                  <a:pt x="0" y="2100999"/>
                </a:cubicBezTo>
                <a:lnTo>
                  <a:pt x="0" y="102161"/>
                </a:lnTo>
                <a:cubicBezTo>
                  <a:pt x="0" y="45739"/>
                  <a:pt x="45739" y="0"/>
                  <a:pt x="102161" y="0"/>
                </a:cubicBezTo>
                <a:close/>
              </a:path>
            </a:pathLst>
          </a:cu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5">
            <a:extLst>
              <a:ext uri="{FF2B5EF4-FFF2-40B4-BE49-F238E27FC236}">
                <a16:creationId xmlns:a16="http://schemas.microsoft.com/office/drawing/2014/main" id="{06682553-B2FD-9E4F-93CD-FC5828C8159F}"/>
              </a:ext>
            </a:extLst>
          </p:cNvPr>
          <p:cNvSpPr/>
          <p:nvPr userDrawn="1"/>
        </p:nvSpPr>
        <p:spPr>
          <a:xfrm>
            <a:off x="5724678" y="2311492"/>
            <a:ext cx="3018506" cy="2444964"/>
          </a:xfrm>
          <a:custGeom>
            <a:avLst/>
            <a:gdLst>
              <a:gd name="connsiteX0" fmla="*/ 102161 w 3018506"/>
              <a:gd name="connsiteY0" fmla="*/ 0 h 2444964"/>
              <a:gd name="connsiteX1" fmla="*/ 2916345 w 3018506"/>
              <a:gd name="connsiteY1" fmla="*/ 0 h 2444964"/>
              <a:gd name="connsiteX2" fmla="*/ 3018506 w 3018506"/>
              <a:gd name="connsiteY2" fmla="*/ 102161 h 2444964"/>
              <a:gd name="connsiteX3" fmla="*/ 3018506 w 3018506"/>
              <a:gd name="connsiteY3" fmla="*/ 2100999 h 2444964"/>
              <a:gd name="connsiteX4" fmla="*/ 2916345 w 3018506"/>
              <a:gd name="connsiteY4" fmla="*/ 2203160 h 2444964"/>
              <a:gd name="connsiteX5" fmla="*/ 241804 w 3018506"/>
              <a:gd name="connsiteY5" fmla="*/ 2203160 h 2444964"/>
              <a:gd name="connsiteX6" fmla="*/ 0 w 3018506"/>
              <a:gd name="connsiteY6" fmla="*/ 2444964 h 2444964"/>
              <a:gd name="connsiteX7" fmla="*/ 0 w 3018506"/>
              <a:gd name="connsiteY7" fmla="*/ 2100999 h 2444964"/>
              <a:gd name="connsiteX8" fmla="*/ 0 w 3018506"/>
              <a:gd name="connsiteY8" fmla="*/ 1978239 h 2444964"/>
              <a:gd name="connsiteX9" fmla="*/ 0 w 3018506"/>
              <a:gd name="connsiteY9" fmla="*/ 102161 h 2444964"/>
              <a:gd name="connsiteX10" fmla="*/ 102161 w 3018506"/>
              <a:gd name="connsiteY10" fmla="*/ 0 h 244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06" h="2444964">
                <a:moveTo>
                  <a:pt x="102161" y="0"/>
                </a:moveTo>
                <a:lnTo>
                  <a:pt x="2916345" y="0"/>
                </a:lnTo>
                <a:cubicBezTo>
                  <a:pt x="2972767" y="0"/>
                  <a:pt x="3018506" y="45739"/>
                  <a:pt x="3018506" y="102161"/>
                </a:cubicBezTo>
                <a:lnTo>
                  <a:pt x="3018506" y="2100999"/>
                </a:lnTo>
                <a:cubicBezTo>
                  <a:pt x="3018506" y="2157421"/>
                  <a:pt x="2972767" y="2203160"/>
                  <a:pt x="2916345" y="2203160"/>
                </a:cubicBezTo>
                <a:lnTo>
                  <a:pt x="241804" y="2203160"/>
                </a:lnTo>
                <a:lnTo>
                  <a:pt x="0" y="2444964"/>
                </a:lnTo>
                <a:lnTo>
                  <a:pt x="0" y="2100999"/>
                </a:lnTo>
                <a:lnTo>
                  <a:pt x="0" y="1978239"/>
                </a:lnTo>
                <a:lnTo>
                  <a:pt x="0" y="102161"/>
                </a:lnTo>
                <a:cubicBezTo>
                  <a:pt x="0" y="45739"/>
                  <a:pt x="45739" y="0"/>
                  <a:pt x="102161" y="0"/>
                </a:cubicBezTo>
                <a:close/>
              </a:path>
            </a:pathLst>
          </a:custGeom>
          <a:solidFill>
            <a:srgbClr val="00206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562227B2-4058-D445-AF3C-1A516EF5E398}"/>
              </a:ext>
            </a:extLst>
          </p:cNvPr>
          <p:cNvSpPr/>
          <p:nvPr userDrawn="1"/>
        </p:nvSpPr>
        <p:spPr>
          <a:xfrm>
            <a:off x="0" y="-19774"/>
            <a:ext cx="4772025" cy="6877774"/>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43157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evron process">
    <p:bg>
      <p:bgRef idx="1001">
        <a:schemeClr val="bg1"/>
      </p:bgRef>
    </p:bg>
    <p:spTree>
      <p:nvGrpSpPr>
        <p:cNvPr id="1" name=""/>
        <p:cNvGrpSpPr/>
        <p:nvPr/>
      </p:nvGrpSpPr>
      <p:grpSpPr>
        <a:xfrm>
          <a:off x="0" y="0"/>
          <a:ext cx="0" cy="0"/>
          <a:chOff x="0" y="0"/>
          <a:chExt cx="0" cy="0"/>
        </a:xfrm>
      </p:grpSpPr>
      <p:sp>
        <p:nvSpPr>
          <p:cNvPr id="23" name="Chevron 22">
            <a:extLst>
              <a:ext uri="{FF2B5EF4-FFF2-40B4-BE49-F238E27FC236}">
                <a16:creationId xmlns:a16="http://schemas.microsoft.com/office/drawing/2014/main" id="{BFDD6B62-190F-DD41-A013-8A7B0B5DC702}"/>
              </a:ext>
            </a:extLst>
          </p:cNvPr>
          <p:cNvSpPr/>
          <p:nvPr userDrawn="1"/>
        </p:nvSpPr>
        <p:spPr>
          <a:xfrm>
            <a:off x="792480" y="2389985"/>
            <a:ext cx="2931105" cy="1370224"/>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4" name="Chevron 23">
            <a:extLst>
              <a:ext uri="{FF2B5EF4-FFF2-40B4-BE49-F238E27FC236}">
                <a16:creationId xmlns:a16="http://schemas.microsoft.com/office/drawing/2014/main" id="{C473E284-CF4B-0C43-9149-B956171BCACE}"/>
              </a:ext>
            </a:extLst>
          </p:cNvPr>
          <p:cNvSpPr/>
          <p:nvPr userDrawn="1"/>
        </p:nvSpPr>
        <p:spPr>
          <a:xfrm>
            <a:off x="5737306" y="2284935"/>
            <a:ext cx="3060453" cy="1580326"/>
          </a:xfrm>
          <a:prstGeom prst="chevron">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5" name="Chevron 24">
            <a:extLst>
              <a:ext uri="{FF2B5EF4-FFF2-40B4-BE49-F238E27FC236}">
                <a16:creationId xmlns:a16="http://schemas.microsoft.com/office/drawing/2014/main" id="{9B02CBDD-42E5-7B48-AD68-9CA6535C61AE}"/>
              </a:ext>
            </a:extLst>
          </p:cNvPr>
          <p:cNvSpPr/>
          <p:nvPr userDrawn="1"/>
        </p:nvSpPr>
        <p:spPr>
          <a:xfrm>
            <a:off x="3264893" y="2326041"/>
            <a:ext cx="2931105" cy="1498112"/>
          </a:xfrm>
          <a:prstGeom prst="chevron">
            <a:avLst/>
          </a:prstGeom>
          <a:solidFill>
            <a:srgbClr val="6BA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6" name="Chevron 25">
            <a:extLst>
              <a:ext uri="{FF2B5EF4-FFF2-40B4-BE49-F238E27FC236}">
                <a16:creationId xmlns:a16="http://schemas.microsoft.com/office/drawing/2014/main" id="{FB365243-3D68-D549-B0F5-0FA0807FA412}"/>
              </a:ext>
            </a:extLst>
          </p:cNvPr>
          <p:cNvSpPr/>
          <p:nvPr userDrawn="1"/>
        </p:nvSpPr>
        <p:spPr>
          <a:xfrm>
            <a:off x="8339067" y="2216423"/>
            <a:ext cx="3060453" cy="1717348"/>
          </a:xfrm>
          <a:prstGeom prst="chevron">
            <a:avLst/>
          </a:pr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8" name="Oval 27">
            <a:extLst>
              <a:ext uri="{FF2B5EF4-FFF2-40B4-BE49-F238E27FC236}">
                <a16:creationId xmlns:a16="http://schemas.microsoft.com/office/drawing/2014/main" id="{A5AFC3FC-C0A4-B444-805D-59988B463647}"/>
              </a:ext>
            </a:extLst>
          </p:cNvPr>
          <p:cNvSpPr/>
          <p:nvPr userDrawn="1"/>
        </p:nvSpPr>
        <p:spPr>
          <a:xfrm>
            <a:off x="9691251" y="3520485"/>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34" name="Oval 33">
            <a:extLst>
              <a:ext uri="{FF2B5EF4-FFF2-40B4-BE49-F238E27FC236}">
                <a16:creationId xmlns:a16="http://schemas.microsoft.com/office/drawing/2014/main" id="{0D3E7EBF-98BB-7F41-BDAB-5560B310A8DA}"/>
              </a:ext>
            </a:extLst>
          </p:cNvPr>
          <p:cNvSpPr/>
          <p:nvPr userDrawn="1"/>
        </p:nvSpPr>
        <p:spPr>
          <a:xfrm>
            <a:off x="7182351" y="3528732"/>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37" name="Oval 36">
            <a:extLst>
              <a:ext uri="{FF2B5EF4-FFF2-40B4-BE49-F238E27FC236}">
                <a16:creationId xmlns:a16="http://schemas.microsoft.com/office/drawing/2014/main" id="{5074734F-4F82-3642-AB92-73131B5F6367}"/>
              </a:ext>
            </a:extLst>
          </p:cNvPr>
          <p:cNvSpPr/>
          <p:nvPr userDrawn="1"/>
        </p:nvSpPr>
        <p:spPr>
          <a:xfrm>
            <a:off x="2205232" y="3488513"/>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40" name="Oval 39">
            <a:extLst>
              <a:ext uri="{FF2B5EF4-FFF2-40B4-BE49-F238E27FC236}">
                <a16:creationId xmlns:a16="http://schemas.microsoft.com/office/drawing/2014/main" id="{3977AAD3-20C0-CE4A-A64F-49C561435486}"/>
              </a:ext>
            </a:extLst>
          </p:cNvPr>
          <p:cNvSpPr/>
          <p:nvPr userDrawn="1"/>
        </p:nvSpPr>
        <p:spPr>
          <a:xfrm>
            <a:off x="4634857" y="3488513"/>
            <a:ext cx="607336" cy="607336"/>
          </a:xfrm>
          <a:prstGeom prst="ellipse">
            <a:avLst/>
          </a:prstGeom>
          <a:solidFill>
            <a:schemeClr val="bg1"/>
          </a:solidFill>
          <a:ln>
            <a:noFill/>
          </a:ln>
          <a:effectLst>
            <a:outerShdw blurRad="508000" dist="266700" dir="5520000" sx="87000" sy="8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42" name="Title 1">
            <a:extLst>
              <a:ext uri="{FF2B5EF4-FFF2-40B4-BE49-F238E27FC236}">
                <a16:creationId xmlns:a16="http://schemas.microsoft.com/office/drawing/2014/main" id="{C86DAE8F-6635-374B-B601-AB7B16F0E163}"/>
              </a:ext>
            </a:extLst>
          </p:cNvPr>
          <p:cNvSpPr>
            <a:spLocks noGrp="1"/>
          </p:cNvSpPr>
          <p:nvPr>
            <p:ph type="title" hasCustomPrompt="1"/>
          </p:nvPr>
        </p:nvSpPr>
        <p:spPr>
          <a:xfrm>
            <a:off x="0" y="919307"/>
            <a:ext cx="12192000" cy="1325563"/>
          </a:xfrm>
        </p:spPr>
        <p:txBody>
          <a:bodyPr/>
          <a:lstStyle>
            <a:lvl1pPr algn="ctr">
              <a:defRPr>
                <a:solidFill>
                  <a:srgbClr val="004987"/>
                </a:solidFill>
              </a:defRPr>
            </a:lvl1pPr>
          </a:lstStyle>
          <a:p>
            <a:r>
              <a:rPr lang="en-GB"/>
              <a:t>The Chevron Process</a:t>
            </a:r>
            <a:endParaRPr lang="en-US"/>
          </a:p>
        </p:txBody>
      </p:sp>
      <p:pic>
        <p:nvPicPr>
          <p:cNvPr id="43" name="Picture 42">
            <a:extLst>
              <a:ext uri="{FF2B5EF4-FFF2-40B4-BE49-F238E27FC236}">
                <a16:creationId xmlns:a16="http://schemas.microsoft.com/office/drawing/2014/main" id="{66421B11-1C91-7A45-9B7C-8EF371927D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Tree>
    <p:extLst>
      <p:ext uri="{BB962C8B-B14F-4D97-AF65-F5344CB8AC3E}">
        <p14:creationId xmlns:p14="http://schemas.microsoft.com/office/powerpoint/2010/main" val="332359704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ale blue">
    <p:bg>
      <p:bgPr>
        <a:solidFill>
          <a:srgbClr val="8EE8D8"/>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7A6744-F6FC-878B-F668-E5BCD4718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333375"/>
            <a:ext cx="2091725" cy="424022"/>
          </a:xfrm>
          <a:prstGeom prst="rect">
            <a:avLst/>
          </a:prstGeom>
        </p:spPr>
      </p:pic>
      <p:sp>
        <p:nvSpPr>
          <p:cNvPr id="6" name="Text Placeholder 7">
            <a:extLst>
              <a:ext uri="{FF2B5EF4-FFF2-40B4-BE49-F238E27FC236}">
                <a16:creationId xmlns:a16="http://schemas.microsoft.com/office/drawing/2014/main" id="{29B33EB9-DA6F-FC43-8B9D-6E702A26726F}"/>
              </a:ext>
            </a:extLst>
          </p:cNvPr>
          <p:cNvSpPr>
            <a:spLocks noGrp="1"/>
          </p:cNvSpPr>
          <p:nvPr>
            <p:ph type="body" sz="quarter" idx="14"/>
          </p:nvPr>
        </p:nvSpPr>
        <p:spPr>
          <a:xfrm>
            <a:off x="528394" y="1975655"/>
            <a:ext cx="11024698" cy="4033836"/>
          </a:xfrm>
        </p:spPr>
        <p:txBody>
          <a:bodyPr numCol="1"/>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862AA990-E1E1-F360-4C1C-FD803B9F7F7A}"/>
              </a:ext>
            </a:extLst>
          </p:cNvPr>
          <p:cNvSpPr>
            <a:spLocks noGrp="1"/>
          </p:cNvSpPr>
          <p:nvPr>
            <p:ph type="title" hasCustomPrompt="1"/>
          </p:nvPr>
        </p:nvSpPr>
        <p:spPr>
          <a:xfrm>
            <a:off x="528394" y="1157575"/>
            <a:ext cx="9765724" cy="450123"/>
          </a:xfrm>
        </p:spPr>
        <p:txBody>
          <a:bodyPr/>
          <a:lstStyle>
            <a:lvl1pPr>
              <a:defRPr>
                <a:solidFill>
                  <a:schemeClr val="tx2"/>
                </a:solidFill>
              </a:defRPr>
            </a:lvl1pPr>
          </a:lstStyle>
          <a:p>
            <a:r>
              <a:rPr lang="en-US"/>
              <a:t>Title here</a:t>
            </a:r>
            <a:endParaRPr lang="en-GB"/>
          </a:p>
        </p:txBody>
      </p:sp>
      <p:sp>
        <p:nvSpPr>
          <p:cNvPr id="3" name="Slide Number Placeholder 4">
            <a:extLst>
              <a:ext uri="{FF2B5EF4-FFF2-40B4-BE49-F238E27FC236}">
                <a16:creationId xmlns:a16="http://schemas.microsoft.com/office/drawing/2014/main" id="{FAC9DCA7-30CA-73EE-4681-148ACCCF492E}"/>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351902715"/>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dvantages Disadvantage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14225-2A59-4045-B347-E3E2479793EA}"/>
              </a:ext>
            </a:extLst>
          </p:cNvPr>
          <p:cNvSpPr/>
          <p:nvPr userDrawn="1"/>
        </p:nvSpPr>
        <p:spPr>
          <a:xfrm>
            <a:off x="0" y="0"/>
            <a:ext cx="6069691" cy="685800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811A556-9E3C-2F47-A274-98EE9DC65B88}"/>
              </a:ext>
            </a:extLst>
          </p:cNvPr>
          <p:cNvSpPr/>
          <p:nvPr/>
        </p:nvSpPr>
        <p:spPr>
          <a:xfrm>
            <a:off x="5743575" y="5136894"/>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15" name="Oval 14">
            <a:extLst>
              <a:ext uri="{FF2B5EF4-FFF2-40B4-BE49-F238E27FC236}">
                <a16:creationId xmlns:a16="http://schemas.microsoft.com/office/drawing/2014/main" id="{27C49F74-D7EB-FF42-AA01-6F616EBF2383}"/>
              </a:ext>
            </a:extLst>
          </p:cNvPr>
          <p:cNvSpPr/>
          <p:nvPr userDrawn="1"/>
        </p:nvSpPr>
        <p:spPr>
          <a:xfrm>
            <a:off x="5743575" y="4023004"/>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sp>
        <p:nvSpPr>
          <p:cNvPr id="22" name="Oval 21">
            <a:extLst>
              <a:ext uri="{FF2B5EF4-FFF2-40B4-BE49-F238E27FC236}">
                <a16:creationId xmlns:a16="http://schemas.microsoft.com/office/drawing/2014/main" id="{DF90B017-0A5E-2141-A4E1-142316D4AC15}"/>
              </a:ext>
            </a:extLst>
          </p:cNvPr>
          <p:cNvSpPr/>
          <p:nvPr userDrawn="1"/>
        </p:nvSpPr>
        <p:spPr>
          <a:xfrm>
            <a:off x="5736983" y="2905316"/>
            <a:ext cx="683692" cy="683692"/>
          </a:xfrm>
          <a:prstGeom prst="ellipse">
            <a:avLst/>
          </a:prstGeom>
          <a:solidFill>
            <a:schemeClr val="bg1"/>
          </a:solidFill>
          <a:ln>
            <a:noFill/>
          </a:ln>
          <a:effectLst>
            <a:outerShdw blurRad="508000" dist="266700" dir="5520000" sx="87000" sy="87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spc="-150">
              <a:solidFill>
                <a:schemeClr val="tx1">
                  <a:lumMod val="75000"/>
                  <a:lumOff val="25000"/>
                </a:schemeClr>
              </a:solidFill>
              <a:latin typeface="Montserrat" panose="00000500000000000000" pitchFamily="50" charset="0"/>
            </a:endParaRPr>
          </a:p>
        </p:txBody>
      </p:sp>
      <p:pic>
        <p:nvPicPr>
          <p:cNvPr id="29" name="Picture 28">
            <a:extLst>
              <a:ext uri="{FF2B5EF4-FFF2-40B4-BE49-F238E27FC236}">
                <a16:creationId xmlns:a16="http://schemas.microsoft.com/office/drawing/2014/main" id="{836FF269-BF91-CC44-83E7-9FD9140874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31" name="Title 1">
            <a:extLst>
              <a:ext uri="{FF2B5EF4-FFF2-40B4-BE49-F238E27FC236}">
                <a16:creationId xmlns:a16="http://schemas.microsoft.com/office/drawing/2014/main" id="{7C2CD84B-4029-AD46-A889-E69C2C180354}"/>
              </a:ext>
            </a:extLst>
          </p:cNvPr>
          <p:cNvSpPr>
            <a:spLocks noGrp="1"/>
          </p:cNvSpPr>
          <p:nvPr userDrawn="1">
            <p:ph type="title" hasCustomPrompt="1"/>
          </p:nvPr>
        </p:nvSpPr>
        <p:spPr>
          <a:xfrm>
            <a:off x="6720396" y="1071706"/>
            <a:ext cx="5129561" cy="1325563"/>
          </a:xfrm>
        </p:spPr>
        <p:txBody>
          <a:bodyPr/>
          <a:lstStyle>
            <a:lvl1pPr algn="l">
              <a:defRPr>
                <a:solidFill>
                  <a:srgbClr val="004987"/>
                </a:solidFill>
              </a:defRPr>
            </a:lvl1pPr>
          </a:lstStyle>
          <a:p>
            <a:r>
              <a:rPr lang="en-GB"/>
              <a:t>Disadvantages</a:t>
            </a:r>
            <a:endParaRPr lang="en-US"/>
          </a:p>
        </p:txBody>
      </p:sp>
      <p:sp>
        <p:nvSpPr>
          <p:cNvPr id="38" name="Text Placeholder 37">
            <a:extLst>
              <a:ext uri="{FF2B5EF4-FFF2-40B4-BE49-F238E27FC236}">
                <a16:creationId xmlns:a16="http://schemas.microsoft.com/office/drawing/2014/main" id="{89198878-72E0-EA45-A7D1-75B716032588}"/>
              </a:ext>
            </a:extLst>
          </p:cNvPr>
          <p:cNvSpPr>
            <a:spLocks noGrp="1"/>
          </p:cNvSpPr>
          <p:nvPr>
            <p:ph type="body" sz="quarter" idx="10" hasCustomPrompt="1"/>
          </p:nvPr>
        </p:nvSpPr>
        <p:spPr>
          <a:xfrm>
            <a:off x="1560513" y="1071563"/>
            <a:ext cx="3898993" cy="1325562"/>
          </a:xfrm>
        </p:spPr>
        <p:txBody>
          <a:bodyPr anchor="ctr"/>
          <a:lstStyle>
            <a:lvl1pPr algn="r">
              <a:defRPr sz="4400"/>
            </a:lvl1pPr>
          </a:lstStyle>
          <a:p>
            <a:pPr lvl="0"/>
            <a:r>
              <a:rPr lang="en-GB"/>
              <a:t>Advantages</a:t>
            </a:r>
            <a:endParaRPr lang="en-US"/>
          </a:p>
        </p:txBody>
      </p:sp>
    </p:spTree>
    <p:extLst>
      <p:ext uri="{BB962C8B-B14F-4D97-AF65-F5344CB8AC3E}">
        <p14:creationId xmlns:p14="http://schemas.microsoft.com/office/powerpoint/2010/main" val="356856060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over image">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857999"/>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a:p>
        </p:txBody>
      </p:sp>
      <p:sp>
        <p:nvSpPr>
          <p:cNvPr id="3" name="Rectangle 2">
            <a:extLst>
              <a:ext uri="{FF2B5EF4-FFF2-40B4-BE49-F238E27FC236}">
                <a16:creationId xmlns:a16="http://schemas.microsoft.com/office/drawing/2014/main" id="{8BD38C75-A20F-B94B-B74C-80B52D779E5C}"/>
              </a:ext>
            </a:extLst>
          </p:cNvPr>
          <p:cNvSpPr/>
          <p:nvPr userDrawn="1"/>
        </p:nvSpPr>
        <p:spPr>
          <a:xfrm>
            <a:off x="3599543" y="1283154"/>
            <a:ext cx="8592457" cy="3751942"/>
          </a:xfrm>
          <a:prstGeom prst="rect">
            <a:avLst/>
          </a:prstGeom>
          <a:solidFill>
            <a:srgbClr val="002060"/>
          </a:soli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 Placeholder 5">
            <a:extLst>
              <a:ext uri="{FF2B5EF4-FFF2-40B4-BE49-F238E27FC236}">
                <a16:creationId xmlns:a16="http://schemas.microsoft.com/office/drawing/2014/main" id="{2349E4F8-7042-4A4C-A6A8-43BAE5C6A68B}"/>
              </a:ext>
            </a:extLst>
          </p:cNvPr>
          <p:cNvSpPr>
            <a:spLocks noGrp="1"/>
          </p:cNvSpPr>
          <p:nvPr>
            <p:ph type="body" sz="quarter" idx="11" hasCustomPrompt="1"/>
          </p:nvPr>
        </p:nvSpPr>
        <p:spPr>
          <a:xfrm>
            <a:off x="4652963" y="2262188"/>
            <a:ext cx="6432132" cy="2117725"/>
          </a:xfrm>
        </p:spPr>
        <p:txBody>
          <a:bodyPr/>
          <a:lstStyle>
            <a:lvl1pPr algn="ctr">
              <a:defRPr sz="4000"/>
            </a:lvl1pPr>
            <a:lvl3pPr algn="ctr">
              <a:defRPr/>
            </a:lvl3pPr>
          </a:lstStyle>
          <a:p>
            <a:pPr lvl="0"/>
            <a:r>
              <a:rPr lang="en-GB"/>
              <a:t>Insert quote here</a:t>
            </a:r>
          </a:p>
          <a:p>
            <a:pPr lvl="2"/>
            <a:r>
              <a:rPr lang="en-GB"/>
              <a:t>Name</a:t>
            </a:r>
            <a:endParaRPr lang="en-US"/>
          </a:p>
        </p:txBody>
      </p:sp>
      <p:sp>
        <p:nvSpPr>
          <p:cNvPr id="10" name="Freeform: Shape 9">
            <a:extLst>
              <a:ext uri="{FF2B5EF4-FFF2-40B4-BE49-F238E27FC236}">
                <a16:creationId xmlns:a16="http://schemas.microsoft.com/office/drawing/2014/main" id="{229CE498-BDAD-2540-835F-1CC41BBC2A0B}"/>
              </a:ext>
            </a:extLst>
          </p:cNvPr>
          <p:cNvSpPr/>
          <p:nvPr userDrawn="1"/>
        </p:nvSpPr>
        <p:spPr>
          <a:xfrm>
            <a:off x="4675117" y="2062490"/>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solidFill>
                <a:srgbClr val="F3CE3E"/>
              </a:solidFill>
              <a:latin typeface="Frutiger LT Std 45 Light" panose="020B0402020204020204" pitchFamily="34" charset="0"/>
              <a:cs typeface="Segoe UI" panose="020B0502040204020203" pitchFamily="34" charset="0"/>
            </a:endParaRPr>
          </a:p>
        </p:txBody>
      </p:sp>
      <p:sp>
        <p:nvSpPr>
          <p:cNvPr id="11" name="Freeform: Shape 9">
            <a:extLst>
              <a:ext uri="{FF2B5EF4-FFF2-40B4-BE49-F238E27FC236}">
                <a16:creationId xmlns:a16="http://schemas.microsoft.com/office/drawing/2014/main" id="{6C21F2E3-7926-9146-B1D4-8C61D61E06C1}"/>
              </a:ext>
            </a:extLst>
          </p:cNvPr>
          <p:cNvSpPr/>
          <p:nvPr userDrawn="1"/>
        </p:nvSpPr>
        <p:spPr>
          <a:xfrm rot="10800000">
            <a:off x="10626213" y="4030682"/>
            <a:ext cx="458882" cy="399396"/>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838200" dist="381000" dir="8100000" sx="95000" sy="9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a:latin typeface="Frutiger LT Std 45 Light" panose="020B0402020204020204" pitchFamily="34" charset="0"/>
              <a:cs typeface="Segoe UI" panose="020B0502040204020203" pitchFamily="34" charset="0"/>
            </a:endParaRPr>
          </a:p>
        </p:txBody>
      </p:sp>
    </p:spTree>
    <p:extLst>
      <p:ext uri="{BB962C8B-B14F-4D97-AF65-F5344CB8AC3E}">
        <p14:creationId xmlns:p14="http://schemas.microsoft.com/office/powerpoint/2010/main" val="288092912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ine Char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F439CF-94DA-0941-9C8F-517CA5C14778}"/>
              </a:ext>
            </a:extLst>
          </p:cNvPr>
          <p:cNvSpPr/>
          <p:nvPr userDrawn="1"/>
        </p:nvSpPr>
        <p:spPr>
          <a:xfrm>
            <a:off x="685478" y="1058124"/>
            <a:ext cx="10744199" cy="5170028"/>
          </a:xfrm>
          <a:prstGeom prst="rect">
            <a:avLst/>
          </a:prstGeom>
          <a:gradFill flip="none" rotWithShape="1">
            <a:gsLst>
              <a:gs pos="0">
                <a:srgbClr val="004987"/>
              </a:gs>
              <a:gs pos="82000">
                <a:schemeClr val="accent1">
                  <a:lumMod val="7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E1505E90-CE1E-5B4B-88EE-0DF76321E32F}"/>
              </a:ext>
            </a:extLst>
          </p:cNvPr>
          <p:cNvSpPr/>
          <p:nvPr userDrawn="1"/>
        </p:nvSpPr>
        <p:spPr>
          <a:xfrm>
            <a:off x="4293031" y="1399093"/>
            <a:ext cx="7480515" cy="4488091"/>
          </a:xfrm>
          <a:prstGeom prst="roundRect">
            <a:avLst>
              <a:gd name="adj" fmla="val 3087"/>
            </a:avLst>
          </a:prstGeom>
          <a:solidFill>
            <a:schemeClr val="bg1"/>
          </a:solidFill>
          <a:ln>
            <a:noFill/>
          </a:ln>
          <a:effectLst>
            <a:outerShdw blurRad="444500" dist="38100" dir="135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2BD272-B62F-7B41-BD62-605999D60B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6" name="Title 1">
            <a:extLst>
              <a:ext uri="{FF2B5EF4-FFF2-40B4-BE49-F238E27FC236}">
                <a16:creationId xmlns:a16="http://schemas.microsoft.com/office/drawing/2014/main" id="{52D739C9-8572-DC4C-8020-25D4966CB902}"/>
              </a:ext>
            </a:extLst>
          </p:cNvPr>
          <p:cNvSpPr>
            <a:spLocks noGrp="1"/>
          </p:cNvSpPr>
          <p:nvPr>
            <p:ph type="title" hasCustomPrompt="1"/>
          </p:nvPr>
        </p:nvSpPr>
        <p:spPr>
          <a:xfrm>
            <a:off x="1273310" y="1990761"/>
            <a:ext cx="2828042" cy="2029907"/>
          </a:xfrm>
        </p:spPr>
        <p:txBody>
          <a:bodyPr/>
          <a:lstStyle>
            <a:lvl1pPr algn="l">
              <a:defRPr>
                <a:solidFill>
                  <a:schemeClr val="bg1"/>
                </a:solidFill>
              </a:defRPr>
            </a:lvl1pPr>
          </a:lstStyle>
          <a:p>
            <a:r>
              <a:rPr lang="en-GB"/>
              <a:t>The Line Chart</a:t>
            </a:r>
            <a:endParaRPr lang="en-US"/>
          </a:p>
        </p:txBody>
      </p:sp>
      <p:sp>
        <p:nvSpPr>
          <p:cNvPr id="8" name="Chart Placeholder 7">
            <a:extLst>
              <a:ext uri="{FF2B5EF4-FFF2-40B4-BE49-F238E27FC236}">
                <a16:creationId xmlns:a16="http://schemas.microsoft.com/office/drawing/2014/main" id="{A7C39AF5-6779-4049-A51E-460D01B6C5D1}"/>
              </a:ext>
            </a:extLst>
          </p:cNvPr>
          <p:cNvSpPr>
            <a:spLocks noGrp="1"/>
          </p:cNvSpPr>
          <p:nvPr>
            <p:ph type="chart" sz="quarter" idx="10"/>
          </p:nvPr>
        </p:nvSpPr>
        <p:spPr>
          <a:xfrm>
            <a:off x="4584700" y="1720850"/>
            <a:ext cx="6845300" cy="3927475"/>
          </a:xfrm>
        </p:spPr>
        <p:txBody>
          <a:bodyPr/>
          <a:lstStyle/>
          <a:p>
            <a:endParaRPr lang="en-US"/>
          </a:p>
        </p:txBody>
      </p:sp>
    </p:spTree>
    <p:extLst>
      <p:ext uri="{BB962C8B-B14F-4D97-AF65-F5344CB8AC3E}">
        <p14:creationId xmlns:p14="http://schemas.microsoft.com/office/powerpoint/2010/main" val="312078780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e Char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57F82-90E9-4040-B16E-B482B7A77426}"/>
              </a:ext>
            </a:extLst>
          </p:cNvPr>
          <p:cNvSpPr/>
          <p:nvPr userDrawn="1"/>
        </p:nvSpPr>
        <p:spPr>
          <a:xfrm>
            <a:off x="0" y="4085804"/>
            <a:ext cx="12192000" cy="2772196"/>
          </a:xfrm>
          <a:prstGeom prst="rect">
            <a:avLst/>
          </a:prstGeom>
          <a:solidFill>
            <a:srgbClr val="F3C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87">
            <a:extLst>
              <a:ext uri="{FF2B5EF4-FFF2-40B4-BE49-F238E27FC236}">
                <a16:creationId xmlns:a16="http://schemas.microsoft.com/office/drawing/2014/main" id="{BB8B0658-BFC0-1348-9DF3-31238E843AFF}"/>
              </a:ext>
            </a:extLst>
          </p:cNvPr>
          <p:cNvSpPr/>
          <p:nvPr userDrawn="1"/>
        </p:nvSpPr>
        <p:spPr>
          <a:xfrm>
            <a:off x="1425750" y="2180479"/>
            <a:ext cx="9340502" cy="4080831"/>
          </a:xfrm>
          <a:prstGeom prst="roundRect">
            <a:avLst>
              <a:gd name="adj" fmla="val 1959"/>
            </a:avLst>
          </a:prstGeom>
          <a:solidFill>
            <a:schemeClr val="bg1"/>
          </a:solidFill>
          <a:ln>
            <a:noFill/>
          </a:ln>
          <a:effectLst>
            <a:outerShdw blurRad="1270000" dist="444500" dir="5400000" sx="90000" sy="9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4">
            <a:extLst>
              <a:ext uri="{FF2B5EF4-FFF2-40B4-BE49-F238E27FC236}">
                <a16:creationId xmlns:a16="http://schemas.microsoft.com/office/drawing/2014/main" id="{A8730B28-7161-7C43-B295-0CFB74A26E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6" name="Title 1">
            <a:extLst>
              <a:ext uri="{FF2B5EF4-FFF2-40B4-BE49-F238E27FC236}">
                <a16:creationId xmlns:a16="http://schemas.microsoft.com/office/drawing/2014/main" id="{EFBDEAC0-0FFD-7340-AB82-5544E7B6DA34}"/>
              </a:ext>
            </a:extLst>
          </p:cNvPr>
          <p:cNvSpPr>
            <a:spLocks noGrp="1"/>
          </p:cNvSpPr>
          <p:nvPr>
            <p:ph type="title" hasCustomPrompt="1"/>
          </p:nvPr>
        </p:nvSpPr>
        <p:spPr>
          <a:xfrm>
            <a:off x="1425750" y="704266"/>
            <a:ext cx="9340502" cy="1325563"/>
          </a:xfrm>
        </p:spPr>
        <p:txBody>
          <a:bodyPr/>
          <a:lstStyle>
            <a:lvl1pPr algn="ctr">
              <a:defRPr>
                <a:solidFill>
                  <a:srgbClr val="002060"/>
                </a:solidFill>
              </a:defRPr>
            </a:lvl1pPr>
          </a:lstStyle>
          <a:p>
            <a:r>
              <a:rPr lang="en-GB"/>
              <a:t>The Pie Chart</a:t>
            </a:r>
            <a:endParaRPr lang="en-US"/>
          </a:p>
        </p:txBody>
      </p:sp>
      <p:sp>
        <p:nvSpPr>
          <p:cNvPr id="8" name="Chart Placeholder 7">
            <a:extLst>
              <a:ext uri="{FF2B5EF4-FFF2-40B4-BE49-F238E27FC236}">
                <a16:creationId xmlns:a16="http://schemas.microsoft.com/office/drawing/2014/main" id="{5812002B-D781-404E-9277-A7B8C67A082C}"/>
              </a:ext>
            </a:extLst>
          </p:cNvPr>
          <p:cNvSpPr>
            <a:spLocks noGrp="1"/>
          </p:cNvSpPr>
          <p:nvPr>
            <p:ph type="chart" sz="quarter" idx="10"/>
          </p:nvPr>
        </p:nvSpPr>
        <p:spPr>
          <a:xfrm>
            <a:off x="1639888" y="2379663"/>
            <a:ext cx="8956675" cy="3738562"/>
          </a:xfrm>
        </p:spPr>
        <p:txBody>
          <a:bodyPr/>
          <a:lstStyle/>
          <a:p>
            <a:endParaRPr lang="en-US"/>
          </a:p>
        </p:txBody>
      </p:sp>
    </p:spTree>
    <p:extLst>
      <p:ext uri="{BB962C8B-B14F-4D97-AF65-F5344CB8AC3E}">
        <p14:creationId xmlns:p14="http://schemas.microsoft.com/office/powerpoint/2010/main" val="108961511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A8615-C5B2-EF41-A9BF-40B66B4FF3EC}"/>
              </a:ext>
            </a:extLst>
          </p:cNvPr>
          <p:cNvSpPr/>
          <p:nvPr userDrawn="1"/>
        </p:nvSpPr>
        <p:spPr>
          <a:xfrm>
            <a:off x="0" y="0"/>
            <a:ext cx="12192000" cy="3176459"/>
          </a:xfrm>
          <a:prstGeom prst="rect">
            <a:avLst/>
          </a:prstGeom>
          <a:solidFill>
            <a:srgbClr val="002060"/>
          </a:soli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115">
            <a:extLst>
              <a:ext uri="{FF2B5EF4-FFF2-40B4-BE49-F238E27FC236}">
                <a16:creationId xmlns:a16="http://schemas.microsoft.com/office/drawing/2014/main" id="{800F6CB1-8CCE-E244-8C36-2F9B979AA0B2}"/>
              </a:ext>
            </a:extLst>
          </p:cNvPr>
          <p:cNvSpPr/>
          <p:nvPr userDrawn="1"/>
        </p:nvSpPr>
        <p:spPr>
          <a:xfrm>
            <a:off x="1482623" y="2349500"/>
            <a:ext cx="9226755" cy="3735465"/>
          </a:xfrm>
          <a:prstGeom prst="roundRect">
            <a:avLst>
              <a:gd name="adj" fmla="val 1132"/>
            </a:avLst>
          </a:prstGeom>
          <a:solidFill>
            <a:schemeClr val="bg1"/>
          </a:solidFill>
          <a:ln>
            <a:noFill/>
          </a:ln>
          <a:effectLst>
            <a:outerShdw blurRad="558800" dist="2159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017BC0-7771-E441-A9D1-5D70531C034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
        <p:nvSpPr>
          <p:cNvPr id="6" name="Title 1">
            <a:extLst>
              <a:ext uri="{FF2B5EF4-FFF2-40B4-BE49-F238E27FC236}">
                <a16:creationId xmlns:a16="http://schemas.microsoft.com/office/drawing/2014/main" id="{65F0F72D-B2AC-B642-923E-58F9C3537E0E}"/>
              </a:ext>
            </a:extLst>
          </p:cNvPr>
          <p:cNvSpPr>
            <a:spLocks noGrp="1"/>
          </p:cNvSpPr>
          <p:nvPr>
            <p:ph type="title" hasCustomPrompt="1"/>
          </p:nvPr>
        </p:nvSpPr>
        <p:spPr>
          <a:xfrm>
            <a:off x="1425750" y="704266"/>
            <a:ext cx="9340502" cy="1325563"/>
          </a:xfrm>
        </p:spPr>
        <p:txBody>
          <a:bodyPr/>
          <a:lstStyle>
            <a:lvl1pPr algn="ctr">
              <a:defRPr>
                <a:solidFill>
                  <a:schemeClr val="bg1"/>
                </a:solidFill>
              </a:defRPr>
            </a:lvl1pPr>
          </a:lstStyle>
          <a:p>
            <a:r>
              <a:rPr lang="en-GB"/>
              <a:t>The Table</a:t>
            </a:r>
            <a:endParaRPr lang="en-US"/>
          </a:p>
        </p:txBody>
      </p:sp>
      <p:sp>
        <p:nvSpPr>
          <p:cNvPr id="8" name="Table Placeholder 7">
            <a:extLst>
              <a:ext uri="{FF2B5EF4-FFF2-40B4-BE49-F238E27FC236}">
                <a16:creationId xmlns:a16="http://schemas.microsoft.com/office/drawing/2014/main" id="{9F568B32-96E6-6742-860E-53D56F0336C4}"/>
              </a:ext>
            </a:extLst>
          </p:cNvPr>
          <p:cNvSpPr>
            <a:spLocks noGrp="1"/>
          </p:cNvSpPr>
          <p:nvPr>
            <p:ph type="tbl" sz="quarter" idx="10"/>
          </p:nvPr>
        </p:nvSpPr>
        <p:spPr>
          <a:xfrm>
            <a:off x="1693863" y="2568575"/>
            <a:ext cx="8782050" cy="3321050"/>
          </a:xfrm>
        </p:spPr>
        <p:txBody>
          <a:bodyPr/>
          <a:lstStyle/>
          <a:p>
            <a:endParaRPr lang="en-US"/>
          </a:p>
        </p:txBody>
      </p:sp>
    </p:spTree>
    <p:extLst>
      <p:ext uri="{BB962C8B-B14F-4D97-AF65-F5344CB8AC3E}">
        <p14:creationId xmlns:p14="http://schemas.microsoft.com/office/powerpoint/2010/main" val="883444123"/>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amp; image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33904-C288-6749-95D9-E28FB24FA9DF}"/>
              </a:ext>
            </a:extLst>
          </p:cNvPr>
          <p:cNvSpPr/>
          <p:nvPr userDrawn="1"/>
        </p:nvSpPr>
        <p:spPr>
          <a:xfrm>
            <a:off x="6061364" y="2813452"/>
            <a:ext cx="6130635" cy="4044548"/>
          </a:xfrm>
          <a:prstGeom prst="rect">
            <a:avLst/>
          </a:prstGeom>
          <a:solidFill>
            <a:srgbClr val="5FC9C7"/>
          </a:soli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itle 1">
            <a:extLst>
              <a:ext uri="{FF2B5EF4-FFF2-40B4-BE49-F238E27FC236}">
                <a16:creationId xmlns:a16="http://schemas.microsoft.com/office/drawing/2014/main" id="{C545B936-F08E-EE4F-8BDA-E28F337B5FE2}"/>
              </a:ext>
            </a:extLst>
          </p:cNvPr>
          <p:cNvSpPr>
            <a:spLocks noGrp="1"/>
          </p:cNvSpPr>
          <p:nvPr>
            <p:ph type="title" hasCustomPrompt="1"/>
          </p:nvPr>
        </p:nvSpPr>
        <p:spPr>
          <a:xfrm>
            <a:off x="6061363" y="4172944"/>
            <a:ext cx="6130635" cy="1325563"/>
          </a:xfrm>
        </p:spPr>
        <p:txBody>
          <a:bodyPr/>
          <a:lstStyle>
            <a:lvl1pPr algn="ctr">
              <a:defRPr>
                <a:solidFill>
                  <a:schemeClr val="bg1"/>
                </a:solidFill>
              </a:defRPr>
            </a:lvl1pPr>
          </a:lstStyle>
          <a:p>
            <a:pPr algn="ctr"/>
            <a:r>
              <a:rPr lang="en-US" sz="4400" spc="-188">
                <a:solidFill>
                  <a:schemeClr val="bg1"/>
                </a:solidFill>
                <a:latin typeface="Frutiger LT Std 45 Light" panose="020B0402020204020204" pitchFamily="34" charset="0"/>
                <a:cs typeface="Poppins Light" panose="00000400000000000000" pitchFamily="2" charset="0"/>
              </a:rPr>
              <a:t>“Another inspirational quote here!”</a:t>
            </a:r>
          </a:p>
        </p:txBody>
      </p:sp>
    </p:spTree>
    <p:extLst>
      <p:ext uri="{BB962C8B-B14F-4D97-AF65-F5344CB8AC3E}">
        <p14:creationId xmlns:p14="http://schemas.microsoft.com/office/powerpoint/2010/main" val="151094915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ocial Media Lis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13BBDF-C48C-F445-8727-25EF9459A16E}"/>
              </a:ext>
            </a:extLst>
          </p:cNvPr>
          <p:cNvSpPr/>
          <p:nvPr userDrawn="1"/>
        </p:nvSpPr>
        <p:spPr>
          <a:xfrm>
            <a:off x="0" y="3392686"/>
            <a:ext cx="12192000" cy="3465313"/>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4">
            <a:extLst>
              <a:ext uri="{FF2B5EF4-FFF2-40B4-BE49-F238E27FC236}">
                <a16:creationId xmlns:a16="http://schemas.microsoft.com/office/drawing/2014/main" id="{D9760218-18AC-5040-A201-811D05FD77D5}"/>
              </a:ext>
            </a:extLst>
          </p:cNvPr>
          <p:cNvSpPr>
            <a:spLocks/>
          </p:cNvSpPr>
          <p:nvPr userDrawn="1"/>
        </p:nvSpPr>
        <p:spPr bwMode="auto">
          <a:xfrm>
            <a:off x="1621110"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5" name="Freeform 34">
            <a:extLst>
              <a:ext uri="{FF2B5EF4-FFF2-40B4-BE49-F238E27FC236}">
                <a16:creationId xmlns:a16="http://schemas.microsoft.com/office/drawing/2014/main" id="{57E1E960-FA2E-F041-8187-21A316B08742}"/>
              </a:ext>
            </a:extLst>
          </p:cNvPr>
          <p:cNvSpPr>
            <a:spLocks/>
          </p:cNvSpPr>
          <p:nvPr userDrawn="1"/>
        </p:nvSpPr>
        <p:spPr bwMode="auto">
          <a:xfrm>
            <a:off x="5370482"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6" name="Freeform 34">
            <a:extLst>
              <a:ext uri="{FF2B5EF4-FFF2-40B4-BE49-F238E27FC236}">
                <a16:creationId xmlns:a16="http://schemas.microsoft.com/office/drawing/2014/main" id="{42DF788F-5A69-5D49-BBE2-CAE7E5B593C6}"/>
              </a:ext>
            </a:extLst>
          </p:cNvPr>
          <p:cNvSpPr>
            <a:spLocks/>
          </p:cNvSpPr>
          <p:nvPr userDrawn="1"/>
        </p:nvSpPr>
        <p:spPr bwMode="auto">
          <a:xfrm>
            <a:off x="9119854" y="2693830"/>
            <a:ext cx="1451038" cy="1454360"/>
          </a:xfrm>
          <a:prstGeom prst="ellipse">
            <a:avLst/>
          </a:prstGeom>
          <a:solidFill>
            <a:schemeClr val="bg1"/>
          </a:solidFill>
          <a:ln>
            <a:noFill/>
          </a:ln>
          <a:effectLst>
            <a:outerShdw blurRad="190500" algn="ctr" rotWithShape="0">
              <a:schemeClr val="bg1">
                <a:lumMod val="50000"/>
                <a:alpha val="40000"/>
              </a:schemeClr>
            </a:outerShdw>
          </a:effectLst>
        </p:spPr>
        <p:txBody>
          <a:bodyPr vert="horz" wrap="square" lIns="0" tIns="0" rIns="0" bIns="0" numCol="1" anchor="b" anchorCtr="0" compatLnSpc="1">
            <a:prstTxWarp prst="textNoShape">
              <a:avLst/>
            </a:prstTxWarp>
          </a:bodyPr>
          <a:lstStyle/>
          <a:p>
            <a:pPr lvl="0" algn="ctr"/>
            <a:endParaRPr lang="en-IN" sz="1400">
              <a:solidFill>
                <a:prstClr val="white"/>
              </a:solidFill>
            </a:endParaRPr>
          </a:p>
        </p:txBody>
      </p:sp>
      <p:sp>
        <p:nvSpPr>
          <p:cNvPr id="8" name="Rectangle: Rounded Corners 44">
            <a:extLst>
              <a:ext uri="{FF2B5EF4-FFF2-40B4-BE49-F238E27FC236}">
                <a16:creationId xmlns:a16="http://schemas.microsoft.com/office/drawing/2014/main" id="{5F3C9011-B3CB-B649-BD79-19445EDFC266}"/>
              </a:ext>
            </a:extLst>
          </p:cNvPr>
          <p:cNvSpPr/>
          <p:nvPr/>
        </p:nvSpPr>
        <p:spPr>
          <a:xfrm>
            <a:off x="1424718" y="2250029"/>
            <a:ext cx="921911" cy="637313"/>
          </a:xfrm>
          <a:prstGeom prst="roundRect">
            <a:avLst>
              <a:gd name="adj" fmla="val 18942"/>
            </a:avLst>
          </a:prstGeom>
          <a:solidFill>
            <a:srgbClr val="002060"/>
          </a:solidFill>
          <a:ln>
            <a:noFill/>
          </a:ln>
          <a:effectLst>
            <a:outerShdw blurRad="3810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latin typeface="Frutiger LT Std 45 Light" panose="020B0402020204020204" pitchFamily="34" charset="0"/>
            </a:endParaRPr>
          </a:p>
        </p:txBody>
      </p:sp>
      <p:sp>
        <p:nvSpPr>
          <p:cNvPr id="9" name="Isosceles Triangle 45">
            <a:extLst>
              <a:ext uri="{FF2B5EF4-FFF2-40B4-BE49-F238E27FC236}">
                <a16:creationId xmlns:a16="http://schemas.microsoft.com/office/drawing/2014/main" id="{82C92D8D-25A7-0A4F-93ED-6EF59B157905}"/>
              </a:ext>
            </a:extLst>
          </p:cNvPr>
          <p:cNvSpPr/>
          <p:nvPr/>
        </p:nvSpPr>
        <p:spPr>
          <a:xfrm flipH="1" flipV="1">
            <a:off x="1808205" y="2887342"/>
            <a:ext cx="154938" cy="77623"/>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a:p>
        </p:txBody>
      </p:sp>
      <p:sp>
        <p:nvSpPr>
          <p:cNvPr id="11" name="Rectangle: Rounded Corners 50">
            <a:extLst>
              <a:ext uri="{FF2B5EF4-FFF2-40B4-BE49-F238E27FC236}">
                <a16:creationId xmlns:a16="http://schemas.microsoft.com/office/drawing/2014/main" id="{E133CF33-743B-A84B-8E13-6273FDD81A8C}"/>
              </a:ext>
            </a:extLst>
          </p:cNvPr>
          <p:cNvSpPr/>
          <p:nvPr/>
        </p:nvSpPr>
        <p:spPr>
          <a:xfrm>
            <a:off x="5635045" y="2143901"/>
            <a:ext cx="921911" cy="637313"/>
          </a:xfrm>
          <a:prstGeom prst="roundRect">
            <a:avLst>
              <a:gd name="adj" fmla="val 18942"/>
            </a:avLst>
          </a:prstGeom>
          <a:solidFill>
            <a:srgbClr val="002060"/>
          </a:solidFill>
          <a:ln>
            <a:noFill/>
          </a:ln>
          <a:effectLst>
            <a:outerShdw blurRad="3810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latin typeface="Frutiger LT Std 45 Light" panose="020B0402020204020204" pitchFamily="34" charset="0"/>
            </a:endParaRPr>
          </a:p>
        </p:txBody>
      </p:sp>
      <p:sp>
        <p:nvSpPr>
          <p:cNvPr id="12" name="Isosceles Triangle 51">
            <a:extLst>
              <a:ext uri="{FF2B5EF4-FFF2-40B4-BE49-F238E27FC236}">
                <a16:creationId xmlns:a16="http://schemas.microsoft.com/office/drawing/2014/main" id="{F651530A-88E6-5D4B-9924-E38791463E7E}"/>
              </a:ext>
            </a:extLst>
          </p:cNvPr>
          <p:cNvSpPr/>
          <p:nvPr/>
        </p:nvSpPr>
        <p:spPr>
          <a:xfrm flipH="1" flipV="1">
            <a:off x="6018532" y="2781214"/>
            <a:ext cx="154938" cy="77623"/>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a:p>
        </p:txBody>
      </p:sp>
      <p:sp>
        <p:nvSpPr>
          <p:cNvPr id="14" name="Rectangle: Rounded Corners 77">
            <a:extLst>
              <a:ext uri="{FF2B5EF4-FFF2-40B4-BE49-F238E27FC236}">
                <a16:creationId xmlns:a16="http://schemas.microsoft.com/office/drawing/2014/main" id="{E7EDF4B4-5A46-AA4D-B41A-8428150A88FC}"/>
              </a:ext>
            </a:extLst>
          </p:cNvPr>
          <p:cNvSpPr/>
          <p:nvPr/>
        </p:nvSpPr>
        <p:spPr>
          <a:xfrm>
            <a:off x="9845373" y="2250029"/>
            <a:ext cx="921911" cy="637313"/>
          </a:xfrm>
          <a:prstGeom prst="roundRect">
            <a:avLst>
              <a:gd name="adj" fmla="val 18942"/>
            </a:avLst>
          </a:prstGeom>
          <a:solidFill>
            <a:srgbClr val="002060"/>
          </a:solidFill>
          <a:ln>
            <a:noFill/>
          </a:ln>
          <a:effectLst>
            <a:outerShdw blurRad="3810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latin typeface="Frutiger LT Std 45 Light" panose="020B0402020204020204" pitchFamily="34" charset="0"/>
            </a:endParaRPr>
          </a:p>
        </p:txBody>
      </p:sp>
      <p:sp>
        <p:nvSpPr>
          <p:cNvPr id="15" name="Isosceles Triangle 78">
            <a:extLst>
              <a:ext uri="{FF2B5EF4-FFF2-40B4-BE49-F238E27FC236}">
                <a16:creationId xmlns:a16="http://schemas.microsoft.com/office/drawing/2014/main" id="{F0ED93B6-A179-384E-9DC0-E411F3D7FB5F}"/>
              </a:ext>
            </a:extLst>
          </p:cNvPr>
          <p:cNvSpPr/>
          <p:nvPr/>
        </p:nvSpPr>
        <p:spPr>
          <a:xfrm flipH="1" flipV="1">
            <a:off x="10228860" y="2887342"/>
            <a:ext cx="154938" cy="77623"/>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a:p>
        </p:txBody>
      </p:sp>
      <p:pic>
        <p:nvPicPr>
          <p:cNvPr id="16" name="Picture 15">
            <a:extLst>
              <a:ext uri="{FF2B5EF4-FFF2-40B4-BE49-F238E27FC236}">
                <a16:creationId xmlns:a16="http://schemas.microsoft.com/office/drawing/2014/main" id="{0C0342EA-E673-1740-B780-7B20894184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17" name="Title 1">
            <a:extLst>
              <a:ext uri="{FF2B5EF4-FFF2-40B4-BE49-F238E27FC236}">
                <a16:creationId xmlns:a16="http://schemas.microsoft.com/office/drawing/2014/main" id="{1A6441F6-C9D4-C74A-BE0E-482812BE1CB3}"/>
              </a:ext>
            </a:extLst>
          </p:cNvPr>
          <p:cNvSpPr>
            <a:spLocks noGrp="1"/>
          </p:cNvSpPr>
          <p:nvPr>
            <p:ph type="title" hasCustomPrompt="1"/>
          </p:nvPr>
        </p:nvSpPr>
        <p:spPr>
          <a:xfrm>
            <a:off x="1425750" y="704266"/>
            <a:ext cx="9340502" cy="1325563"/>
          </a:xfrm>
        </p:spPr>
        <p:txBody>
          <a:bodyPr/>
          <a:lstStyle>
            <a:lvl1pPr algn="ctr">
              <a:defRPr>
                <a:solidFill>
                  <a:srgbClr val="004987"/>
                </a:solidFill>
              </a:defRPr>
            </a:lvl1pPr>
          </a:lstStyle>
          <a:p>
            <a:r>
              <a:rPr lang="en-GB"/>
              <a:t>The Social Media List</a:t>
            </a:r>
            <a:endParaRPr lang="en-US"/>
          </a:p>
        </p:txBody>
      </p:sp>
      <p:sp>
        <p:nvSpPr>
          <p:cNvPr id="18" name="Text Placeholder 2">
            <a:extLst>
              <a:ext uri="{FF2B5EF4-FFF2-40B4-BE49-F238E27FC236}">
                <a16:creationId xmlns:a16="http://schemas.microsoft.com/office/drawing/2014/main" id="{A776DB71-5AC7-8149-8F8C-8E5EFAA2458F}"/>
              </a:ext>
            </a:extLst>
          </p:cNvPr>
          <p:cNvSpPr>
            <a:spLocks noGrp="1"/>
          </p:cNvSpPr>
          <p:nvPr>
            <p:ph idx="1" hasCustomPrompt="1"/>
          </p:nvPr>
        </p:nvSpPr>
        <p:spPr>
          <a:xfrm>
            <a:off x="1274951" y="4574377"/>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sp>
        <p:nvSpPr>
          <p:cNvPr id="19" name="Text Placeholder 2">
            <a:extLst>
              <a:ext uri="{FF2B5EF4-FFF2-40B4-BE49-F238E27FC236}">
                <a16:creationId xmlns:a16="http://schemas.microsoft.com/office/drawing/2014/main" id="{BD4991C2-3312-234A-8A0E-1F28EB10BE21}"/>
              </a:ext>
            </a:extLst>
          </p:cNvPr>
          <p:cNvSpPr>
            <a:spLocks noGrp="1"/>
          </p:cNvSpPr>
          <p:nvPr>
            <p:ph idx="10" hasCustomPrompt="1"/>
          </p:nvPr>
        </p:nvSpPr>
        <p:spPr>
          <a:xfrm>
            <a:off x="4980613" y="4574376"/>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sp>
        <p:nvSpPr>
          <p:cNvPr id="20" name="Text Placeholder 2">
            <a:extLst>
              <a:ext uri="{FF2B5EF4-FFF2-40B4-BE49-F238E27FC236}">
                <a16:creationId xmlns:a16="http://schemas.microsoft.com/office/drawing/2014/main" id="{D592E797-CA69-C24D-8ABF-97CCCD119B75}"/>
              </a:ext>
            </a:extLst>
          </p:cNvPr>
          <p:cNvSpPr>
            <a:spLocks noGrp="1"/>
          </p:cNvSpPr>
          <p:nvPr>
            <p:ph idx="11" hasCustomPrompt="1"/>
          </p:nvPr>
        </p:nvSpPr>
        <p:spPr>
          <a:xfrm>
            <a:off x="8775154" y="4574375"/>
            <a:ext cx="2230774" cy="1942537"/>
          </a:xfrm>
          <a:prstGeom prst="rect">
            <a:avLst/>
          </a:prstGeom>
        </p:spPr>
        <p:txBody>
          <a:bodyPr vert="horz" lIns="91440" tIns="45720" rIns="91440" bIns="45720" rtlCol="0">
            <a:normAutofit/>
          </a:bodyPr>
          <a:lstStyle>
            <a:lvl5pPr algn="ctr">
              <a:defRPr/>
            </a:lvl5pPr>
          </a:lstStyle>
          <a:p>
            <a:pPr lvl="4"/>
            <a:r>
              <a:rPr lang="en-GB"/>
              <a:t>Text here</a:t>
            </a:r>
            <a:endParaRPr lang="en-US"/>
          </a:p>
        </p:txBody>
      </p:sp>
    </p:spTree>
    <p:extLst>
      <p:ext uri="{BB962C8B-B14F-4D97-AF65-F5344CB8AC3E}">
        <p14:creationId xmlns:p14="http://schemas.microsoft.com/office/powerpoint/2010/main" val="56884971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Q&amp;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93D9048-BA52-4D65-966D-5ACD758ACA77}"/>
              </a:ext>
            </a:extLst>
          </p:cNvPr>
          <p:cNvSpPr>
            <a:spLocks noGrp="1"/>
          </p:cNvSpPr>
          <p:nvPr>
            <p:ph type="pic" sz="quarter" idx="10"/>
          </p:nvPr>
        </p:nvSpPr>
        <p:spPr>
          <a:xfrm>
            <a:off x="0" y="0"/>
            <a:ext cx="12192000" cy="6858000"/>
          </a:xfrm>
          <a:custGeom>
            <a:avLst/>
            <a:gdLst>
              <a:gd name="connsiteX0" fmla="*/ 0 w 10744200"/>
              <a:gd name="connsiteY0" fmla="*/ 0 h 5632134"/>
              <a:gd name="connsiteX1" fmla="*/ 10744200 w 10744200"/>
              <a:gd name="connsiteY1" fmla="*/ 0 h 5632134"/>
              <a:gd name="connsiteX2" fmla="*/ 10744200 w 10744200"/>
              <a:gd name="connsiteY2" fmla="*/ 5632134 h 5632134"/>
              <a:gd name="connsiteX3" fmla="*/ 0 w 10744200"/>
              <a:gd name="connsiteY3" fmla="*/ 5632134 h 5632134"/>
            </a:gdLst>
            <a:ahLst/>
            <a:cxnLst>
              <a:cxn ang="0">
                <a:pos x="connsiteX0" y="connsiteY0"/>
              </a:cxn>
              <a:cxn ang="0">
                <a:pos x="connsiteX1" y="connsiteY1"/>
              </a:cxn>
              <a:cxn ang="0">
                <a:pos x="connsiteX2" y="connsiteY2"/>
              </a:cxn>
              <a:cxn ang="0">
                <a:pos x="connsiteX3" y="connsiteY3"/>
              </a:cxn>
            </a:cxnLst>
            <a:rect l="l" t="t" r="r" b="b"/>
            <a:pathLst>
              <a:path w="10744200" h="5632134">
                <a:moveTo>
                  <a:pt x="0" y="0"/>
                </a:moveTo>
                <a:lnTo>
                  <a:pt x="10744200" y="0"/>
                </a:lnTo>
                <a:lnTo>
                  <a:pt x="10744200" y="5632134"/>
                </a:lnTo>
                <a:lnTo>
                  <a:pt x="0" y="5632134"/>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C45587B2-B8C2-D147-B5FA-A63092ACB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4" name="Rectangle 3">
            <a:extLst>
              <a:ext uri="{FF2B5EF4-FFF2-40B4-BE49-F238E27FC236}">
                <a16:creationId xmlns:a16="http://schemas.microsoft.com/office/drawing/2014/main" id="{C185C21D-EAB8-B84D-B96E-C525D929FB9C}"/>
              </a:ext>
            </a:extLst>
          </p:cNvPr>
          <p:cNvSpPr/>
          <p:nvPr userDrawn="1"/>
        </p:nvSpPr>
        <p:spPr>
          <a:xfrm>
            <a:off x="696149" y="2246489"/>
            <a:ext cx="5906129" cy="961660"/>
          </a:xfrm>
          <a:prstGeom prst="rect">
            <a:avLst/>
          </a:prstGeom>
          <a:solidFill>
            <a:srgbClr val="002060"/>
          </a:solidFill>
          <a:ln>
            <a:noFill/>
          </a:ln>
          <a:effectLst>
            <a:outerShdw blurRad="1270000" dist="10668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
            <a:extLst>
              <a:ext uri="{FF2B5EF4-FFF2-40B4-BE49-F238E27FC236}">
                <a16:creationId xmlns:a16="http://schemas.microsoft.com/office/drawing/2014/main" id="{104F3C3D-67E6-9A40-943E-A9AA32C1CCA2}"/>
              </a:ext>
            </a:extLst>
          </p:cNvPr>
          <p:cNvSpPr>
            <a:spLocks noGrp="1"/>
          </p:cNvSpPr>
          <p:nvPr>
            <p:ph type="title" hasCustomPrompt="1"/>
          </p:nvPr>
        </p:nvSpPr>
        <p:spPr>
          <a:xfrm>
            <a:off x="696149" y="2246490"/>
            <a:ext cx="5906129" cy="961660"/>
          </a:xfrm>
        </p:spPr>
        <p:txBody>
          <a:bodyPr/>
          <a:lstStyle>
            <a:lvl1pPr algn="ctr">
              <a:defRPr>
                <a:solidFill>
                  <a:schemeClr val="bg1"/>
                </a:solidFill>
              </a:defRPr>
            </a:lvl1pPr>
          </a:lstStyle>
          <a:p>
            <a:r>
              <a:rPr lang="en-GB"/>
              <a:t>Questions and Answers</a:t>
            </a:r>
            <a:endParaRPr lang="en-US"/>
          </a:p>
        </p:txBody>
      </p:sp>
    </p:spTree>
    <p:extLst>
      <p:ext uri="{BB962C8B-B14F-4D97-AF65-F5344CB8AC3E}">
        <p14:creationId xmlns:p14="http://schemas.microsoft.com/office/powerpoint/2010/main" val="32858799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t in touch">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7F3D3A-76A9-7D41-9C67-A63C5B89B0D6}"/>
              </a:ext>
            </a:extLst>
          </p:cNvPr>
          <p:cNvSpPr/>
          <p:nvPr userDrawn="1"/>
        </p:nvSpPr>
        <p:spPr>
          <a:xfrm>
            <a:off x="0" y="0"/>
            <a:ext cx="5829300" cy="6858000"/>
          </a:xfrm>
          <a:prstGeom prst="rect">
            <a:avLst/>
          </a:prstGeom>
          <a:solidFill>
            <a:srgbClr val="5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33747125-7504-314F-BFA5-A74FE55EDCBA}"/>
              </a:ext>
            </a:extLst>
          </p:cNvPr>
          <p:cNvSpPr/>
          <p:nvPr userDrawn="1"/>
        </p:nvSpPr>
        <p:spPr>
          <a:xfrm>
            <a:off x="4154928" y="1760150"/>
            <a:ext cx="6820146" cy="42677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0B1B242-835A-1F4C-8558-3D25A5761C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60879"/>
            <a:ext cx="1987106" cy="413318"/>
          </a:xfrm>
          <a:prstGeom prst="rect">
            <a:avLst/>
          </a:prstGeom>
        </p:spPr>
      </p:pic>
      <p:sp>
        <p:nvSpPr>
          <p:cNvPr id="9" name="Title 1">
            <a:extLst>
              <a:ext uri="{FF2B5EF4-FFF2-40B4-BE49-F238E27FC236}">
                <a16:creationId xmlns:a16="http://schemas.microsoft.com/office/drawing/2014/main" id="{47D23148-CC58-354B-BF2A-198532CB252A}"/>
              </a:ext>
            </a:extLst>
          </p:cNvPr>
          <p:cNvSpPr>
            <a:spLocks noGrp="1"/>
          </p:cNvSpPr>
          <p:nvPr>
            <p:ph type="title" hasCustomPrompt="1"/>
          </p:nvPr>
        </p:nvSpPr>
        <p:spPr>
          <a:xfrm>
            <a:off x="5056094" y="2487705"/>
            <a:ext cx="4815295" cy="961660"/>
          </a:xfrm>
        </p:spPr>
        <p:txBody>
          <a:bodyPr/>
          <a:lstStyle>
            <a:lvl1pPr algn="l">
              <a:defRPr>
                <a:solidFill>
                  <a:schemeClr val="bg1"/>
                </a:solidFill>
              </a:defRPr>
            </a:lvl1pPr>
          </a:lstStyle>
          <a:p>
            <a:r>
              <a:rPr lang="en-GB"/>
              <a:t>Get in Touch</a:t>
            </a:r>
            <a:endParaRPr lang="en-US"/>
          </a:p>
        </p:txBody>
      </p:sp>
      <p:sp>
        <p:nvSpPr>
          <p:cNvPr id="10" name="Picture Placeholder 4">
            <a:extLst>
              <a:ext uri="{FF2B5EF4-FFF2-40B4-BE49-F238E27FC236}">
                <a16:creationId xmlns:a16="http://schemas.microsoft.com/office/drawing/2014/main" id="{1947D4B5-BBAB-E545-A82C-0DF62DECE157}"/>
              </a:ext>
            </a:extLst>
          </p:cNvPr>
          <p:cNvSpPr>
            <a:spLocks noGrp="1"/>
          </p:cNvSpPr>
          <p:nvPr>
            <p:ph type="pic" sz="quarter" idx="11" hasCustomPrompt="1"/>
          </p:nvPr>
        </p:nvSpPr>
        <p:spPr>
          <a:xfrm>
            <a:off x="1173480" y="1401574"/>
            <a:ext cx="3260868" cy="3995863"/>
          </a:xfrm>
          <a:custGeom>
            <a:avLst/>
            <a:gdLst>
              <a:gd name="connsiteX0" fmla="*/ 121402 w 3260868"/>
              <a:gd name="connsiteY0" fmla="*/ 0 h 3995863"/>
              <a:gd name="connsiteX1" fmla="*/ 3139466 w 3260868"/>
              <a:gd name="connsiteY1" fmla="*/ 0 h 3995863"/>
              <a:gd name="connsiteX2" fmla="*/ 3260868 w 3260868"/>
              <a:gd name="connsiteY2" fmla="*/ 121402 h 3995863"/>
              <a:gd name="connsiteX3" fmla="*/ 3260868 w 3260868"/>
              <a:gd name="connsiteY3" fmla="*/ 3874461 h 3995863"/>
              <a:gd name="connsiteX4" fmla="*/ 3139466 w 3260868"/>
              <a:gd name="connsiteY4" fmla="*/ 3995863 h 3995863"/>
              <a:gd name="connsiteX5" fmla="*/ 121402 w 3260868"/>
              <a:gd name="connsiteY5" fmla="*/ 3995863 h 3995863"/>
              <a:gd name="connsiteX6" fmla="*/ 0 w 3260868"/>
              <a:gd name="connsiteY6" fmla="*/ 3874461 h 3995863"/>
              <a:gd name="connsiteX7" fmla="*/ 0 w 3260868"/>
              <a:gd name="connsiteY7" fmla="*/ 121402 h 3995863"/>
              <a:gd name="connsiteX8" fmla="*/ 121402 w 3260868"/>
              <a:gd name="connsiteY8" fmla="*/ 0 h 39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868" h="3995863">
                <a:moveTo>
                  <a:pt x="121402" y="0"/>
                </a:moveTo>
                <a:lnTo>
                  <a:pt x="3139466" y="0"/>
                </a:lnTo>
                <a:cubicBezTo>
                  <a:pt x="3206514" y="0"/>
                  <a:pt x="3260868" y="54354"/>
                  <a:pt x="3260868" y="121402"/>
                </a:cubicBezTo>
                <a:lnTo>
                  <a:pt x="3260868" y="3874461"/>
                </a:lnTo>
                <a:cubicBezTo>
                  <a:pt x="3260868" y="3941509"/>
                  <a:pt x="3206514" y="3995863"/>
                  <a:pt x="3139466" y="3995863"/>
                </a:cubicBezTo>
                <a:lnTo>
                  <a:pt x="121402" y="3995863"/>
                </a:lnTo>
                <a:cubicBezTo>
                  <a:pt x="54354" y="3995863"/>
                  <a:pt x="0" y="3941509"/>
                  <a:pt x="0" y="3874461"/>
                </a:cubicBezTo>
                <a:lnTo>
                  <a:pt x="0" y="121402"/>
                </a:lnTo>
                <a:cubicBezTo>
                  <a:pt x="0" y="54354"/>
                  <a:pt x="54354" y="0"/>
                  <a:pt x="121402" y="0"/>
                </a:cubicBezTo>
                <a:close/>
              </a:path>
            </a:pathLst>
          </a:custGeom>
          <a:ln w="50800">
            <a:solidFill>
              <a:schemeClr val="bg1"/>
            </a:solidFill>
          </a:ln>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4177790709"/>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eading and Text blue">
    <p:bg>
      <p:bgPr>
        <a:solidFill>
          <a:srgbClr val="00498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4DB1-0EBD-EB47-9A00-F75E61A60BB5}"/>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87298F29-AC33-EB46-B5F2-B26F728A5390}"/>
              </a:ext>
            </a:extLst>
          </p:cNvPr>
          <p:cNvSpPr>
            <a:spLocks noGrp="1"/>
          </p:cNvSpPr>
          <p:nvPr>
            <p:ph type="body" sz="quarter" idx="10"/>
          </p:nvPr>
        </p:nvSpPr>
        <p:spPr>
          <a:xfrm>
            <a:off x="838200" y="1690688"/>
            <a:ext cx="10515600" cy="4722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A365FA01-5FD6-FD4E-AD6B-E042115EF4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2851" y="352269"/>
            <a:ext cx="1987106" cy="413318"/>
          </a:xfrm>
          <a:prstGeom prst="rect">
            <a:avLst/>
          </a:prstGeom>
        </p:spPr>
      </p:pic>
    </p:spTree>
    <p:extLst>
      <p:ext uri="{BB962C8B-B14F-4D97-AF65-F5344CB8AC3E}">
        <p14:creationId xmlns:p14="http://schemas.microsoft.com/office/powerpoint/2010/main" val="6235088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2.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theme" Target="../theme/theme3.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3C565-6F33-4998-A3A3-D09B8DFCD0F1}"/>
              </a:ext>
            </a:extLst>
          </p:cNvPr>
          <p:cNvSpPr>
            <a:spLocks noGrp="1"/>
          </p:cNvSpPr>
          <p:nvPr>
            <p:ph type="title"/>
          </p:nvPr>
        </p:nvSpPr>
        <p:spPr>
          <a:xfrm>
            <a:off x="329252" y="908050"/>
            <a:ext cx="10541948" cy="450123"/>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F75E5A65-9789-4795-9314-293AD0B4FC8A}"/>
              </a:ext>
            </a:extLst>
          </p:cNvPr>
          <p:cNvSpPr>
            <a:spLocks noGrp="1"/>
          </p:cNvSpPr>
          <p:nvPr>
            <p:ph type="body" idx="1"/>
          </p:nvPr>
        </p:nvSpPr>
        <p:spPr>
          <a:xfrm>
            <a:off x="334963" y="1916113"/>
            <a:ext cx="5761038" cy="3719513"/>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Slide Number Placeholder 4">
            <a:extLst>
              <a:ext uri="{FF2B5EF4-FFF2-40B4-BE49-F238E27FC236}">
                <a16:creationId xmlns:a16="http://schemas.microsoft.com/office/drawing/2014/main" id="{4A2871A7-CF92-EC0B-3BB1-B5A62A5124D7}"/>
              </a:ext>
            </a:extLst>
          </p:cNvPr>
          <p:cNvSpPr>
            <a:spLocks noGrp="1"/>
          </p:cNvSpPr>
          <p:nvPr>
            <p:ph type="sldNum" sz="quarter" idx="4"/>
          </p:nvPr>
        </p:nvSpPr>
        <p:spPr>
          <a:xfrm>
            <a:off x="9150927" y="6364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87F2A-747F-4867-A457-B88EE47601C9}" type="slidenum">
              <a:rPr lang="en-GB" smtClean="0"/>
              <a:t>‹#›</a:t>
            </a:fld>
            <a:endParaRPr lang="en-GB"/>
          </a:p>
        </p:txBody>
      </p:sp>
    </p:spTree>
    <p:extLst>
      <p:ext uri="{BB962C8B-B14F-4D97-AF65-F5344CB8AC3E}">
        <p14:creationId xmlns:p14="http://schemas.microsoft.com/office/powerpoint/2010/main" val="1955220121"/>
      </p:ext>
    </p:extLst>
  </p:cSld>
  <p:clrMap bg1="lt1" tx1="dk1" bg2="lt2" tx2="dk2" accent1="accent1" accent2="accent2" accent3="accent3" accent4="accent4" accent5="accent5" accent6="accent6" hlink="hlink" folHlink="folHlink"/>
  <p:sldLayoutIdLst>
    <p:sldLayoutId id="2147483791" r:id="rId1"/>
    <p:sldLayoutId id="2147483813" r:id="rId2"/>
    <p:sldLayoutId id="2147483814" r:id="rId3"/>
    <p:sldLayoutId id="2147483815" r:id="rId4"/>
    <p:sldLayoutId id="2147483792" r:id="rId5"/>
    <p:sldLayoutId id="2147483816" r:id="rId6"/>
    <p:sldLayoutId id="2147483818" r:id="rId7"/>
    <p:sldLayoutId id="2147483817" r:id="rId8"/>
    <p:sldLayoutId id="2147483795" r:id="rId9"/>
    <p:sldLayoutId id="2147483758" r:id="rId10"/>
    <p:sldLayoutId id="2147483819" r:id="rId11"/>
    <p:sldLayoutId id="2147483793" r:id="rId12"/>
    <p:sldLayoutId id="2147483820" r:id="rId13"/>
    <p:sldLayoutId id="2147483821" r:id="rId14"/>
    <p:sldLayoutId id="2147483799" r:id="rId15"/>
    <p:sldLayoutId id="2147483833" r:id="rId16"/>
    <p:sldLayoutId id="2147483839" r:id="rId17"/>
    <p:sldLayoutId id="2147483834" r:id="rId18"/>
    <p:sldLayoutId id="2147483836" r:id="rId19"/>
    <p:sldLayoutId id="2147483835" r:id="rId20"/>
    <p:sldLayoutId id="2147483837" r:id="rId21"/>
    <p:sldLayoutId id="2147483838" r:id="rId22"/>
    <p:sldLayoutId id="2147483831" r:id="rId23"/>
    <p:sldLayoutId id="2147483832" r:id="rId24"/>
    <p:sldLayoutId id="2147483822" r:id="rId25"/>
    <p:sldLayoutId id="2147483800" r:id="rId26"/>
    <p:sldLayoutId id="2147483828" r:id="rId27"/>
    <p:sldLayoutId id="2147483827" r:id="rId28"/>
    <p:sldLayoutId id="2147483826" r:id="rId29"/>
    <p:sldLayoutId id="2147483824" r:id="rId30"/>
    <p:sldLayoutId id="2147483825" r:id="rId31"/>
    <p:sldLayoutId id="2147483794" r:id="rId32"/>
    <p:sldLayoutId id="2147483738" r:id="rId33"/>
    <p:sldLayoutId id="2147483840" r:id="rId34"/>
    <p:sldLayoutId id="2147483798" r:id="rId35"/>
    <p:sldLayoutId id="2147483797" r:id="rId36"/>
    <p:sldLayoutId id="2147483807" r:id="rId37"/>
    <p:sldLayoutId id="2147483808" r:id="rId38"/>
    <p:sldLayoutId id="2147483809" r:id="rId39"/>
    <p:sldLayoutId id="2147483810" r:id="rId40"/>
    <p:sldLayoutId id="2147483811" r:id="rId41"/>
    <p:sldLayoutId id="2147483823" r:id="rId42"/>
    <p:sldLayoutId id="2147483655" r:id="rId43"/>
  </p:sldLayoutIdLst>
  <p:hf hdr="0" ftr="0" dt="0"/>
  <p:txStyles>
    <p:titleStyle>
      <a:lvl1pPr algn="l" defTabSz="914400" rtl="0" eaLnBrk="1" latinLnBrk="0" hangingPunct="1">
        <a:lnSpc>
          <a:spcPct val="90000"/>
        </a:lnSpc>
        <a:spcBef>
          <a:spcPct val="0"/>
        </a:spcBef>
        <a:buNone/>
        <a:defRPr sz="3250" b="0" kern="1200" baseline="0">
          <a:solidFill>
            <a:schemeClr val="tx1"/>
          </a:solidFill>
          <a:latin typeface="Georgia" panose="02040502050405020303" pitchFamily="18" charset="0"/>
          <a:ea typeface="+mj-ea"/>
          <a:cs typeface="+mj-cs"/>
        </a:defRPr>
      </a:lvl1pPr>
    </p:titleStyle>
    <p:body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orient="horz" pos="4102">
          <p15:clr>
            <a:srgbClr val="F26B43"/>
          </p15:clr>
        </p15:guide>
        <p15:guide id="5" pos="725">
          <p15:clr>
            <a:srgbClr val="F26B43"/>
          </p15:clr>
        </p15:guide>
        <p15:guide id="6" pos="824">
          <p15:clr>
            <a:srgbClr val="F26B43"/>
          </p15:clr>
        </p15:guide>
        <p15:guide id="7" pos="1338">
          <p15:clr>
            <a:srgbClr val="F26B43"/>
          </p15:clr>
        </p15:guide>
        <p15:guide id="8" pos="1438">
          <p15:clr>
            <a:srgbClr val="F26B43"/>
          </p15:clr>
        </p15:guide>
        <p15:guide id="9" pos="1950">
          <p15:clr>
            <a:srgbClr val="F26B43"/>
          </p15:clr>
        </p15:guide>
        <p15:guide id="10" pos="2050">
          <p15:clr>
            <a:srgbClr val="F26B43"/>
          </p15:clr>
        </p15:guide>
        <p15:guide id="11" pos="2562">
          <p15:clr>
            <a:srgbClr val="F26B43"/>
          </p15:clr>
        </p15:guide>
        <p15:guide id="12" pos="2661">
          <p15:clr>
            <a:srgbClr val="F26B43"/>
          </p15:clr>
        </p15:guide>
        <p15:guide id="13" pos="3273">
          <p15:clr>
            <a:srgbClr val="F26B43"/>
          </p15:clr>
        </p15:guide>
        <p15:guide id="14" pos="3885">
          <p15:clr>
            <a:srgbClr val="F26B43"/>
          </p15:clr>
        </p15:guide>
        <p15:guide id="15" pos="4498">
          <p15:clr>
            <a:srgbClr val="F26B43"/>
          </p15:clr>
        </p15:guide>
        <p15:guide id="16" pos="5110">
          <p15:clr>
            <a:srgbClr val="F26B43"/>
          </p15:clr>
        </p15:guide>
        <p15:guide id="17" pos="5722">
          <p15:clr>
            <a:srgbClr val="F26B43"/>
          </p15:clr>
        </p15:guide>
        <p15:guide id="18" pos="6335">
          <p15:clr>
            <a:srgbClr val="F26B43"/>
          </p15:clr>
        </p15:guide>
        <p15:guide id="19" pos="6947">
          <p15:clr>
            <a:srgbClr val="F26B43"/>
          </p15:clr>
        </p15:guide>
        <p15:guide id="20" pos="3174">
          <p15:clr>
            <a:srgbClr val="F26B43"/>
          </p15:clr>
        </p15:guide>
        <p15:guide id="21" pos="3788">
          <p15:clr>
            <a:srgbClr val="F26B43"/>
          </p15:clr>
        </p15:guide>
        <p15:guide id="22" pos="4400">
          <p15:clr>
            <a:srgbClr val="F26B43"/>
          </p15:clr>
        </p15:guide>
        <p15:guide id="23" pos="5012">
          <p15:clr>
            <a:srgbClr val="F26B43"/>
          </p15:clr>
        </p15:guide>
        <p15:guide id="24" pos="5624">
          <p15:clr>
            <a:srgbClr val="F26B43"/>
          </p15:clr>
        </p15:guide>
        <p15:guide id="25" pos="6236">
          <p15:clr>
            <a:srgbClr val="F26B43"/>
          </p15:clr>
        </p15:guide>
        <p15:guide id="26" pos="6848">
          <p15:clr>
            <a:srgbClr val="F26B43"/>
          </p15:clr>
        </p15:guide>
        <p15:guide id="27" pos="7462">
          <p15:clr>
            <a:srgbClr val="F26B43"/>
          </p15:clr>
        </p15:guide>
        <p15:guide id="28" orient="horz" pos="1207">
          <p15:clr>
            <a:srgbClr val="F26B43"/>
          </p15:clr>
        </p15:guide>
        <p15:guide id="29" orient="horz" pos="572">
          <p15:clr>
            <a:srgbClr val="F26B43"/>
          </p15:clr>
        </p15:guide>
        <p15:guide id="30" orient="horz" pos="3748">
          <p15:clr>
            <a:srgbClr val="F26B43"/>
          </p15:clr>
        </p15:guide>
        <p15:guide id="31" orient="horz" pos="17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BF10E1-986A-4843-9063-9F8AD60FF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73A4A0-8333-4D55-A13F-FA4D12F4B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88DD66-E528-4F4C-9FF6-0C48B65E9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1/24/2024</a:t>
            </a:fld>
            <a:endParaRPr lang="en-US"/>
          </a:p>
        </p:txBody>
      </p:sp>
      <p:sp>
        <p:nvSpPr>
          <p:cNvPr id="5" name="Footer Placeholder 4">
            <a:extLst>
              <a:ext uri="{FF2B5EF4-FFF2-40B4-BE49-F238E27FC236}">
                <a16:creationId xmlns:a16="http://schemas.microsoft.com/office/drawing/2014/main" id="{3052F853-0AB9-4F90-A390-C2652EEE2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48A1A2-8343-4191-B86D-699037E1E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52563015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74" r:id="rId24"/>
    <p:sldLayoutId id="214748384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A78CA-67D3-E240-B91E-8C7E67296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Master title style</a:t>
            </a:r>
          </a:p>
        </p:txBody>
      </p:sp>
      <p:sp>
        <p:nvSpPr>
          <p:cNvPr id="3" name="Text Placeholder 2">
            <a:extLst>
              <a:ext uri="{FF2B5EF4-FFF2-40B4-BE49-F238E27FC236}">
                <a16:creationId xmlns:a16="http://schemas.microsoft.com/office/drawing/2014/main" id="{A1CC45A2-1334-2849-B226-CC45C9C37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59217713"/>
      </p:ext>
    </p:extLst>
  </p:cSld>
  <p:clrMap bg1="lt1" tx1="dk1" bg2="lt2" tx2="dk2" accent1="accent1" accent2="accent2" accent3="accent3" accent4="accent4" accent5="accent5" accent6="accent6" hlink="hlink" folHlink="folHlink"/>
  <p:sldLayoutIdLst>
    <p:sldLayoutId id="2147483689" r:id="rId1"/>
    <p:sldLayoutId id="2147483682" r:id="rId2"/>
    <p:sldLayoutId id="2147483652" r:id="rId3"/>
    <p:sldLayoutId id="2147483683" r:id="rId4"/>
    <p:sldLayoutId id="2147483688" r:id="rId5"/>
    <p:sldLayoutId id="2147483650" r:id="rId6"/>
    <p:sldLayoutId id="2147483653" r:id="rId7"/>
    <p:sldLayoutId id="2147483658" r:id="rId8"/>
    <p:sldLayoutId id="2147483697" r:id="rId9"/>
    <p:sldLayoutId id="2147483659" r:id="rId10"/>
    <p:sldLayoutId id="2147483690" r:id="rId11"/>
    <p:sldLayoutId id="2147483656" r:id="rId12"/>
    <p:sldLayoutId id="2147483662" r:id="rId13"/>
    <p:sldLayoutId id="2147483691" r:id="rId14"/>
    <p:sldLayoutId id="2147483692" r:id="rId15"/>
    <p:sldLayoutId id="2147483693" r:id="rId16"/>
    <p:sldLayoutId id="2147483694" r:id="rId17"/>
    <p:sldLayoutId id="2147483695" r:id="rId18"/>
    <p:sldLayoutId id="2147483696" r:id="rId19"/>
    <p:sldLayoutId id="2147483698" r:id="rId20"/>
    <p:sldLayoutId id="2147483699" r:id="rId21"/>
    <p:sldLayoutId id="2147483700" r:id="rId22"/>
    <p:sldLayoutId id="2147483681" r:id="rId23"/>
    <p:sldLayoutId id="2147483701" r:id="rId24"/>
    <p:sldLayoutId id="2147483702" r:id="rId25"/>
    <p:sldLayoutId id="2147483703" r:id="rId26"/>
    <p:sldLayoutId id="2147483704" r:id="rId27"/>
    <p:sldLayoutId id="2147483705" r:id="rId28"/>
    <p:sldLayoutId id="2147483674" r:id="rId29"/>
    <p:sldLayoutId id="2147483706" r:id="rId30"/>
    <p:sldLayoutId id="2147483708" r:id="rId31"/>
    <p:sldLayoutId id="2147483709" r:id="rId32"/>
    <p:sldLayoutId id="2147483707" r:id="rId33"/>
    <p:sldLayoutId id="2147483687" r:id="rId34"/>
    <p:sldLayoutId id="2147483710" r:id="rId35"/>
    <p:sldLayoutId id="2147483775" r:id="rId36"/>
  </p:sldLayoutIdLst>
  <p:txStyles>
    <p:titleStyle>
      <a:lvl1pPr algn="l" defTabSz="914400" rtl="0" eaLnBrk="1" latinLnBrk="0" hangingPunct="1">
        <a:lnSpc>
          <a:spcPct val="90000"/>
        </a:lnSpc>
        <a:spcBef>
          <a:spcPct val="0"/>
        </a:spcBef>
        <a:buNone/>
        <a:defRPr sz="4400" b="0" i="0" kern="1200" spc="-150">
          <a:solidFill>
            <a:schemeClr val="bg1"/>
          </a:solidFill>
          <a:latin typeface="Frutiger LT Std 45 Light" panose="020B0402020204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Frutiger LT Std 45 Light" panose="020B0402020204020204" pitchFamily="34" charset="0"/>
          <a:ea typeface="+mn-ea"/>
          <a:cs typeface="+mn-cs"/>
        </a:defRPr>
      </a:lvl1pPr>
      <a:lvl2pPr marL="14288" indent="0" algn="l" defTabSz="914400" rtl="0" eaLnBrk="1" latinLnBrk="0" hangingPunct="1">
        <a:lnSpc>
          <a:spcPct val="90000"/>
        </a:lnSpc>
        <a:spcBef>
          <a:spcPts val="500"/>
        </a:spcBef>
        <a:buFont typeface="Arial" panose="020B0604020202020204" pitchFamily="34" charset="0"/>
        <a:buNone/>
        <a:tabLst/>
        <a:defRPr sz="2400" b="0" i="0" kern="1200">
          <a:solidFill>
            <a:schemeClr val="bg1"/>
          </a:solidFill>
          <a:latin typeface="Frutiger LT Std 45 Light" panose="020B0402020204020204" pitchFamily="34" charset="0"/>
          <a:ea typeface="+mn-ea"/>
          <a:cs typeface="+mn-cs"/>
        </a:defRPr>
      </a:lvl2pPr>
      <a:lvl3pPr marL="14288" indent="0" algn="l" defTabSz="914400" rtl="0" eaLnBrk="1" latinLnBrk="0" hangingPunct="1">
        <a:lnSpc>
          <a:spcPct val="90000"/>
        </a:lnSpc>
        <a:spcBef>
          <a:spcPts val="500"/>
        </a:spcBef>
        <a:buFont typeface="Arial" panose="020B0604020202020204" pitchFamily="34" charset="0"/>
        <a:buNone/>
        <a:tabLst/>
        <a:defRPr sz="2000" b="0" i="0" kern="1200">
          <a:solidFill>
            <a:schemeClr val="bg1"/>
          </a:solidFill>
          <a:latin typeface="Frutiger LT Std 45 Light" panose="020B0402020204020204" pitchFamily="34" charset="0"/>
          <a:ea typeface="+mn-ea"/>
          <a:cs typeface="+mn-cs"/>
        </a:defRPr>
      </a:lvl3pPr>
      <a:lvl4pPr marL="14288" indent="0" algn="l" defTabSz="914400" rtl="0" eaLnBrk="1" latinLnBrk="0" hangingPunct="1">
        <a:lnSpc>
          <a:spcPct val="90000"/>
        </a:lnSpc>
        <a:spcBef>
          <a:spcPts val="500"/>
        </a:spcBef>
        <a:buFont typeface="Arial" panose="020B0604020202020204" pitchFamily="34" charset="0"/>
        <a:buNone/>
        <a:tabLst/>
        <a:defRPr sz="1800" b="0" i="0" kern="1200">
          <a:solidFill>
            <a:schemeClr val="bg1"/>
          </a:solidFill>
          <a:latin typeface="Frutiger LT Std 45 Light" panose="020B0402020204020204" pitchFamily="34" charset="0"/>
          <a:ea typeface="+mn-ea"/>
          <a:cs typeface="+mn-cs"/>
        </a:defRPr>
      </a:lvl4pPr>
      <a:lvl5pPr marL="14288" indent="0" algn="l" defTabSz="914400" rtl="0" eaLnBrk="1" latinLnBrk="0" hangingPunct="1">
        <a:lnSpc>
          <a:spcPct val="90000"/>
        </a:lnSpc>
        <a:spcBef>
          <a:spcPts val="500"/>
        </a:spcBef>
        <a:buFont typeface="Arial" panose="020B0604020202020204" pitchFamily="34" charset="0"/>
        <a:buNone/>
        <a:tabLst/>
        <a:defRPr sz="1800" b="0" i="0" kern="1200">
          <a:solidFill>
            <a:schemeClr val="bg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51.png"/><Relationship Id="rId2" Type="http://schemas.openxmlformats.org/officeDocument/2006/relationships/slideLayout" Target="../slideLayouts/slideLayout65.xml"/><Relationship Id="rId1" Type="http://schemas.openxmlformats.org/officeDocument/2006/relationships/tags" Target="../tags/tag1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8.xml"/><Relationship Id="rId1" Type="http://schemas.openxmlformats.org/officeDocument/2006/relationships/tags" Target="../tags/tag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13.xml"/><Relationship Id="rId5" Type="http://schemas.openxmlformats.org/officeDocument/2006/relationships/image" Target="../media/image59.png"/><Relationship Id="rId4" Type="http://schemas.openxmlformats.org/officeDocument/2006/relationships/hyperlink" Target="https://issuu.com/cambridge.org.uk/docs/transformative_agreement_toolkit_finalaug22"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3.jpeg"/><Relationship Id="rId2" Type="http://schemas.openxmlformats.org/officeDocument/2006/relationships/slideLayout" Target="../slideLayouts/slideLayout34.xml"/><Relationship Id="rId1" Type="http://schemas.openxmlformats.org/officeDocument/2006/relationships/tags" Target="../tags/tag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10.xml"/><Relationship Id="rId7" Type="http://schemas.openxmlformats.org/officeDocument/2006/relationships/image" Target="../media/image62.jpeg"/><Relationship Id="rId2" Type="http://schemas.openxmlformats.org/officeDocument/2006/relationships/slideLayout" Target="../slideLayouts/slideLayout34.xml"/><Relationship Id="rId1" Type="http://schemas.openxmlformats.org/officeDocument/2006/relationships/tags" Target="../tags/tag16.xml"/><Relationship Id="rId6" Type="http://schemas.openxmlformats.org/officeDocument/2006/relationships/image" Target="../media/image61.jpeg"/><Relationship Id="rId5" Type="http://schemas.openxmlformats.org/officeDocument/2006/relationships/hyperlink" Target="https://www.cambridge.org/core/services/open-access-policies/open-access-resources/creative-commons-licenses" TargetMode="Externa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hyperlink" Target="https://www.cambridge.org/core/help/training" TargetMode="External"/><Relationship Id="rId4" Type="http://schemas.openxmlformats.org/officeDocument/2006/relationships/hyperlink" Target="mailto:oaqueries@cambridge.or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00.xml"/><Relationship Id="rId1" Type="http://schemas.openxmlformats.org/officeDocument/2006/relationships/tags" Target="../tags/tag8.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9.xml"/><Relationship Id="rId5" Type="http://schemas.openxmlformats.org/officeDocument/2006/relationships/image" Target="../media/image47.sv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DA0F-5807-DAFA-D2FC-AC06B04C9A90}"/>
              </a:ext>
            </a:extLst>
          </p:cNvPr>
          <p:cNvSpPr>
            <a:spLocks noGrp="1"/>
          </p:cNvSpPr>
          <p:nvPr>
            <p:ph type="title"/>
          </p:nvPr>
        </p:nvSpPr>
        <p:spPr/>
        <p:txBody>
          <a:bodyPr/>
          <a:lstStyle/>
          <a:p>
            <a:r>
              <a:rPr lang="en-US"/>
              <a:t>Setting yourself up for TA Success </a:t>
            </a:r>
          </a:p>
        </p:txBody>
      </p:sp>
      <p:sp>
        <p:nvSpPr>
          <p:cNvPr id="3" name="Subtitle 2">
            <a:extLst>
              <a:ext uri="{FF2B5EF4-FFF2-40B4-BE49-F238E27FC236}">
                <a16:creationId xmlns:a16="http://schemas.microsoft.com/office/drawing/2014/main" id="{D7DC6AFD-AD40-7A5C-F345-EC2A445E1EFC}"/>
              </a:ext>
            </a:extLst>
          </p:cNvPr>
          <p:cNvSpPr>
            <a:spLocks noGrp="1"/>
          </p:cNvSpPr>
          <p:nvPr>
            <p:ph type="subTitle" idx="1"/>
          </p:nvPr>
        </p:nvSpPr>
        <p:spPr/>
        <p:txBody>
          <a:bodyPr/>
          <a:lstStyle/>
          <a:p>
            <a:r>
              <a:rPr lang="en-US"/>
              <a:t>TA Support Workshop </a:t>
            </a:r>
          </a:p>
        </p:txBody>
      </p:sp>
      <p:sp>
        <p:nvSpPr>
          <p:cNvPr id="4" name="Text Placeholder 3">
            <a:extLst>
              <a:ext uri="{FF2B5EF4-FFF2-40B4-BE49-F238E27FC236}">
                <a16:creationId xmlns:a16="http://schemas.microsoft.com/office/drawing/2014/main" id="{72AF69B5-B173-8947-594D-0A1BE4914BEC}"/>
              </a:ext>
            </a:extLst>
          </p:cNvPr>
          <p:cNvSpPr>
            <a:spLocks noGrp="1"/>
          </p:cNvSpPr>
          <p:nvPr>
            <p:ph type="body" sz="quarter" idx="13"/>
          </p:nvPr>
        </p:nvSpPr>
        <p:spPr/>
        <p:txBody>
          <a:bodyPr/>
          <a:lstStyle/>
          <a:p>
            <a:r>
              <a:rPr lang="en-US"/>
              <a:t>Gifty Abraham</a:t>
            </a:r>
          </a:p>
        </p:txBody>
      </p:sp>
      <p:sp>
        <p:nvSpPr>
          <p:cNvPr id="5" name="Text Placeholder 4">
            <a:extLst>
              <a:ext uri="{FF2B5EF4-FFF2-40B4-BE49-F238E27FC236}">
                <a16:creationId xmlns:a16="http://schemas.microsoft.com/office/drawing/2014/main" id="{EAD1350F-3815-528F-19FE-F2A3943AC229}"/>
              </a:ext>
            </a:extLst>
          </p:cNvPr>
          <p:cNvSpPr>
            <a:spLocks noGrp="1"/>
          </p:cNvSpPr>
          <p:nvPr>
            <p:ph type="body" sz="quarter" idx="14"/>
          </p:nvPr>
        </p:nvSpPr>
        <p:spPr/>
        <p:txBody>
          <a:bodyPr/>
          <a:lstStyle/>
          <a:p>
            <a:r>
              <a:rPr lang="en-US"/>
              <a:t>Senior Training Executive</a:t>
            </a:r>
          </a:p>
        </p:txBody>
      </p:sp>
      <p:sp>
        <p:nvSpPr>
          <p:cNvPr id="6" name="Text Placeholder 5">
            <a:extLst>
              <a:ext uri="{FF2B5EF4-FFF2-40B4-BE49-F238E27FC236}">
                <a16:creationId xmlns:a16="http://schemas.microsoft.com/office/drawing/2014/main" id="{7536D96B-9743-194F-5F47-7E6C639216FC}"/>
              </a:ext>
            </a:extLst>
          </p:cNvPr>
          <p:cNvSpPr>
            <a:spLocks noGrp="1"/>
          </p:cNvSpPr>
          <p:nvPr>
            <p:ph type="body" sz="quarter" idx="15"/>
          </p:nvPr>
        </p:nvSpPr>
        <p:spPr/>
        <p:txBody>
          <a:bodyPr/>
          <a:lstStyle/>
          <a:p>
            <a:r>
              <a:rPr lang="en-US"/>
              <a:t>2024 </a:t>
            </a:r>
          </a:p>
        </p:txBody>
      </p:sp>
    </p:spTree>
    <p:custDataLst>
      <p:tags r:id="rId1"/>
    </p:custDataLst>
    <p:extLst>
      <p:ext uri="{BB962C8B-B14F-4D97-AF65-F5344CB8AC3E}">
        <p14:creationId xmlns:p14="http://schemas.microsoft.com/office/powerpoint/2010/main" val="113392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11EA-3759-7164-A61E-BE16E4DA1C8F}"/>
              </a:ext>
            </a:extLst>
          </p:cNvPr>
          <p:cNvSpPr>
            <a:spLocks noGrp="1"/>
          </p:cNvSpPr>
          <p:nvPr>
            <p:ph type="title"/>
          </p:nvPr>
        </p:nvSpPr>
        <p:spPr>
          <a:xfrm>
            <a:off x="636563" y="2688846"/>
            <a:ext cx="9872883" cy="1325563"/>
          </a:xfrm>
        </p:spPr>
        <p:txBody>
          <a:bodyPr>
            <a:normAutofit/>
          </a:bodyPr>
          <a:lstStyle/>
          <a:p>
            <a:r>
              <a:rPr lang="en-US" dirty="0">
                <a:latin typeface="Georgia"/>
              </a:rPr>
              <a:t>2. Promote your agreement</a:t>
            </a:r>
            <a:endParaRPr lang="en-US" dirty="0">
              <a:solidFill>
                <a:srgbClr val="FFFFFF"/>
              </a:solidFill>
              <a:highlight>
                <a:srgbClr val="C0C0C0"/>
              </a:highlight>
            </a:endParaRPr>
          </a:p>
        </p:txBody>
      </p:sp>
      <p:sp>
        <p:nvSpPr>
          <p:cNvPr id="3" name="Slide Number Placeholder 2">
            <a:extLst>
              <a:ext uri="{FF2B5EF4-FFF2-40B4-BE49-F238E27FC236}">
                <a16:creationId xmlns:a16="http://schemas.microsoft.com/office/drawing/2014/main" id="{1B0E4E23-F26B-F100-96DE-AFE99DFE70F7}"/>
              </a:ext>
            </a:extLst>
          </p:cNvPr>
          <p:cNvSpPr>
            <a:spLocks noGrp="1"/>
          </p:cNvSpPr>
          <p:nvPr>
            <p:ph type="sldNum" sz="quarter" idx="4"/>
          </p:nvPr>
        </p:nvSpPr>
        <p:spPr/>
        <p:txBody>
          <a:bodyPr/>
          <a:lstStyle/>
          <a:p>
            <a:fld id="{7AA87F2A-747F-4867-A457-B88EE47601C9}" type="slidenum">
              <a:rPr lang="en-GB" smtClean="0"/>
              <a:t>10</a:t>
            </a:fld>
            <a:endParaRPr lang="en-GB"/>
          </a:p>
        </p:txBody>
      </p:sp>
    </p:spTree>
    <p:custDataLst>
      <p:tags r:id="rId1"/>
    </p:custDataLst>
    <p:extLst>
      <p:ext uri="{BB962C8B-B14F-4D97-AF65-F5344CB8AC3E}">
        <p14:creationId xmlns:p14="http://schemas.microsoft.com/office/powerpoint/2010/main" val="366043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DA53608F-C1E7-4B1F-B5C9-ED4D146C30B0}"/>
              </a:ext>
            </a:extLst>
          </p:cNvPr>
          <p:cNvCxnSpPr/>
          <p:nvPr/>
        </p:nvCxnSpPr>
        <p:spPr>
          <a:xfrm flipV="1">
            <a:off x="249496" y="3033721"/>
            <a:ext cx="11057860" cy="26581"/>
          </a:xfrm>
          <a:prstGeom prst="straightConnector1">
            <a:avLst/>
          </a:prstGeom>
          <a:ln w="57150">
            <a:solidFill>
              <a:srgbClr val="00A9A0"/>
            </a:solidFill>
            <a:prstDash val="sysDot"/>
          </a:ln>
        </p:spPr>
        <p:style>
          <a:lnRef idx="3">
            <a:schemeClr val="accent5"/>
          </a:lnRef>
          <a:fillRef idx="0">
            <a:schemeClr val="accent5"/>
          </a:fillRef>
          <a:effectRef idx="2">
            <a:schemeClr val="accent5"/>
          </a:effectRef>
          <a:fontRef idx="minor">
            <a:schemeClr val="tx1"/>
          </a:fontRef>
        </p:style>
      </p:cxnSp>
      <p:sp>
        <p:nvSpPr>
          <p:cNvPr id="3" name="Title 2">
            <a:extLst>
              <a:ext uri="{FF2B5EF4-FFF2-40B4-BE49-F238E27FC236}">
                <a16:creationId xmlns:a16="http://schemas.microsoft.com/office/drawing/2014/main" id="{C8B18136-97F2-124D-A63A-26D3B1D4ACC8}"/>
              </a:ext>
            </a:extLst>
          </p:cNvPr>
          <p:cNvSpPr>
            <a:spLocks noGrp="1"/>
          </p:cNvSpPr>
          <p:nvPr>
            <p:ph type="title"/>
          </p:nvPr>
        </p:nvSpPr>
        <p:spPr>
          <a:xfrm>
            <a:off x="0" y="895739"/>
            <a:ext cx="12192000" cy="894206"/>
          </a:xfrm>
        </p:spPr>
        <p:txBody>
          <a:bodyPr/>
          <a:lstStyle/>
          <a:p>
            <a:r>
              <a:rPr lang="en-GB">
                <a:latin typeface="Frutiger LT Std 45 Light"/>
              </a:rPr>
              <a:t>Open Access Publishing Workflow</a:t>
            </a:r>
            <a:endParaRPr lang="en-US">
              <a:latin typeface="Frutiger LT Std 45 Light"/>
            </a:endParaRPr>
          </a:p>
        </p:txBody>
      </p:sp>
      <p:sp>
        <p:nvSpPr>
          <p:cNvPr id="36" name="Rectangle 35">
            <a:extLst>
              <a:ext uri="{FF2B5EF4-FFF2-40B4-BE49-F238E27FC236}">
                <a16:creationId xmlns:a16="http://schemas.microsoft.com/office/drawing/2014/main" id="{3BA26C07-6904-47A2-A579-1C345CE258F2}"/>
              </a:ext>
            </a:extLst>
          </p:cNvPr>
          <p:cNvSpPr/>
          <p:nvPr/>
        </p:nvSpPr>
        <p:spPr>
          <a:xfrm>
            <a:off x="563563" y="5284276"/>
            <a:ext cx="11058264" cy="923330"/>
          </a:xfrm>
          <a:prstGeom prst="rect">
            <a:avLst/>
          </a:prstGeom>
        </p:spPr>
        <p:txBody>
          <a:bodyPr wrap="square" lIns="91440" tIns="45720" rIns="91440" bIns="45720" anchor="t">
            <a:spAutoFit/>
          </a:bodyPr>
          <a:lstStyle/>
          <a:p>
            <a:pPr algn="ctr"/>
            <a:r>
              <a:rPr lang="en-GB">
                <a:solidFill>
                  <a:srgbClr val="002060"/>
                </a:solidFill>
                <a:cs typeface="Calibri"/>
              </a:rPr>
              <a:t>All articles submitted to Cambridge University Press undergo the same </a:t>
            </a:r>
            <a:r>
              <a:rPr lang="en-GB" b="1">
                <a:solidFill>
                  <a:srgbClr val="002060"/>
                </a:solidFill>
                <a:cs typeface="Calibri"/>
              </a:rPr>
              <a:t>rigorous peer-review </a:t>
            </a:r>
            <a:r>
              <a:rPr lang="en-GB">
                <a:solidFill>
                  <a:srgbClr val="002060"/>
                </a:solidFill>
                <a:cs typeface="Calibri"/>
              </a:rPr>
              <a:t>to sustain the high quality of our journals. </a:t>
            </a:r>
          </a:p>
          <a:p>
            <a:pPr algn="ctr"/>
            <a:r>
              <a:rPr lang="en-GB">
                <a:solidFill>
                  <a:srgbClr val="002060"/>
                </a:solidFill>
                <a:cs typeface="Calibri"/>
              </a:rPr>
              <a:t>The decision to publish an article is not affected by whether it will be published Open or behind a paywall.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481" y="2206870"/>
            <a:ext cx="1620000" cy="1620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206" y="2206870"/>
            <a:ext cx="1620000" cy="1620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7356" y="2215457"/>
            <a:ext cx="1620000" cy="1620000"/>
          </a:xfrm>
          <a:prstGeom prst="rect">
            <a:avLst/>
          </a:prstGeom>
        </p:spPr>
      </p:pic>
      <p:grpSp>
        <p:nvGrpSpPr>
          <p:cNvPr id="13" name="Group 12"/>
          <p:cNvGrpSpPr/>
          <p:nvPr/>
        </p:nvGrpSpPr>
        <p:grpSpPr>
          <a:xfrm>
            <a:off x="131906" y="2206870"/>
            <a:ext cx="1620000" cy="2435272"/>
            <a:chOff x="189679" y="2356161"/>
            <a:chExt cx="1620000" cy="2435272"/>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79" y="2356161"/>
              <a:ext cx="1620000" cy="1620000"/>
            </a:xfrm>
            <a:prstGeom prst="rect">
              <a:avLst/>
            </a:prstGeom>
          </p:spPr>
        </p:pic>
        <p:sp>
          <p:nvSpPr>
            <p:cNvPr id="12" name="TextBox 11"/>
            <p:cNvSpPr txBox="1"/>
            <p:nvPr/>
          </p:nvSpPr>
          <p:spPr>
            <a:xfrm>
              <a:off x="348092" y="4145320"/>
              <a:ext cx="1303173" cy="646113"/>
            </a:xfrm>
            <a:prstGeom prst="rect">
              <a:avLst/>
            </a:prstGeom>
            <a:noFill/>
          </p:spPr>
          <p:txBody>
            <a:bodyPr wrap="square" rtlCol="0">
              <a:spAutoFit/>
            </a:bodyPr>
            <a:lstStyle/>
            <a:p>
              <a:pPr algn="ctr"/>
              <a:r>
                <a:rPr lang="en-GB">
                  <a:solidFill>
                    <a:srgbClr val="575656"/>
                  </a:solidFill>
                </a:rPr>
                <a:t>Prepare manuscript</a:t>
              </a:r>
            </a:p>
          </p:txBody>
        </p:sp>
      </p:grpSp>
      <p:sp>
        <p:nvSpPr>
          <p:cNvPr id="23" name="TextBox 22"/>
          <p:cNvSpPr txBox="1"/>
          <p:nvPr/>
        </p:nvSpPr>
        <p:spPr>
          <a:xfrm>
            <a:off x="2042904" y="3996029"/>
            <a:ext cx="1253154" cy="646113"/>
          </a:xfrm>
          <a:prstGeom prst="rect">
            <a:avLst/>
          </a:prstGeom>
          <a:noFill/>
        </p:spPr>
        <p:txBody>
          <a:bodyPr wrap="square" rtlCol="0">
            <a:spAutoFit/>
          </a:bodyPr>
          <a:lstStyle/>
          <a:p>
            <a:pPr algn="ctr"/>
            <a:r>
              <a:rPr lang="en-GB">
                <a:solidFill>
                  <a:srgbClr val="00A9A0"/>
                </a:solidFill>
              </a:rPr>
              <a:t>Submit manuscript</a:t>
            </a:r>
          </a:p>
        </p:txBody>
      </p:sp>
      <p:sp>
        <p:nvSpPr>
          <p:cNvPr id="24" name="TextBox 23"/>
          <p:cNvSpPr txBox="1"/>
          <p:nvPr/>
        </p:nvSpPr>
        <p:spPr>
          <a:xfrm>
            <a:off x="5492068" y="3991313"/>
            <a:ext cx="1265126" cy="646113"/>
          </a:xfrm>
          <a:prstGeom prst="rect">
            <a:avLst/>
          </a:prstGeom>
          <a:noFill/>
        </p:spPr>
        <p:txBody>
          <a:bodyPr wrap="square" rtlCol="0">
            <a:spAutoFit/>
          </a:bodyPr>
          <a:lstStyle/>
          <a:p>
            <a:pPr algn="ctr"/>
            <a:r>
              <a:rPr lang="en-GB">
                <a:solidFill>
                  <a:srgbClr val="00A9A0"/>
                </a:solidFill>
              </a:rPr>
              <a:t>Publication decision</a:t>
            </a:r>
          </a:p>
        </p:txBody>
      </p:sp>
      <p:sp>
        <p:nvSpPr>
          <p:cNvPr id="25" name="TextBox 24"/>
          <p:cNvSpPr txBox="1"/>
          <p:nvPr/>
        </p:nvSpPr>
        <p:spPr>
          <a:xfrm>
            <a:off x="7218913" y="4001372"/>
            <a:ext cx="1266585" cy="646113"/>
          </a:xfrm>
          <a:prstGeom prst="rect">
            <a:avLst/>
          </a:prstGeom>
          <a:noFill/>
        </p:spPr>
        <p:txBody>
          <a:bodyPr wrap="square" rtlCol="0">
            <a:spAutoFit/>
          </a:bodyPr>
          <a:lstStyle/>
          <a:p>
            <a:pPr algn="ctr"/>
            <a:r>
              <a:rPr lang="en-GB">
                <a:solidFill>
                  <a:srgbClr val="575656"/>
                </a:solidFill>
              </a:rPr>
              <a:t>APC </a:t>
            </a:r>
          </a:p>
          <a:p>
            <a:pPr algn="ctr"/>
            <a:r>
              <a:rPr lang="en-GB">
                <a:solidFill>
                  <a:srgbClr val="575656"/>
                </a:solidFill>
              </a:rPr>
              <a:t>transaction</a:t>
            </a:r>
          </a:p>
        </p:txBody>
      </p:sp>
      <p:sp>
        <p:nvSpPr>
          <p:cNvPr id="27" name="TextBox 26"/>
          <p:cNvSpPr txBox="1"/>
          <p:nvPr/>
        </p:nvSpPr>
        <p:spPr>
          <a:xfrm>
            <a:off x="10663773" y="3991312"/>
            <a:ext cx="1287166" cy="646113"/>
          </a:xfrm>
          <a:prstGeom prst="rect">
            <a:avLst/>
          </a:prstGeom>
          <a:noFill/>
        </p:spPr>
        <p:txBody>
          <a:bodyPr wrap="square" rtlCol="0">
            <a:spAutoFit/>
          </a:bodyPr>
          <a:lstStyle/>
          <a:p>
            <a:pPr algn="ctr"/>
            <a:r>
              <a:rPr lang="en-GB">
                <a:solidFill>
                  <a:srgbClr val="575656"/>
                </a:solidFill>
              </a:rPr>
              <a:t>Article publication</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4631" y="2215457"/>
            <a:ext cx="1620000" cy="1620000"/>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7728" r="7142"/>
          <a:stretch/>
        </p:blipFill>
        <p:spPr>
          <a:xfrm>
            <a:off x="3712253" y="2215457"/>
            <a:ext cx="1379096" cy="1620000"/>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7967" r="8292"/>
          <a:stretch/>
        </p:blipFill>
        <p:spPr>
          <a:xfrm>
            <a:off x="8898849" y="2205941"/>
            <a:ext cx="1356611" cy="1620000"/>
          </a:xfrm>
          <a:prstGeom prst="rect">
            <a:avLst/>
          </a:prstGeom>
        </p:spPr>
      </p:pic>
      <p:sp>
        <p:nvSpPr>
          <p:cNvPr id="19" name="TextBox 18"/>
          <p:cNvSpPr txBox="1"/>
          <p:nvPr/>
        </p:nvSpPr>
        <p:spPr>
          <a:xfrm>
            <a:off x="3745470" y="3996029"/>
            <a:ext cx="1314445" cy="646331"/>
          </a:xfrm>
          <a:prstGeom prst="rect">
            <a:avLst/>
          </a:prstGeom>
          <a:noFill/>
        </p:spPr>
        <p:txBody>
          <a:bodyPr wrap="square" rtlCol="0">
            <a:spAutoFit/>
          </a:bodyPr>
          <a:lstStyle/>
          <a:p>
            <a:pPr algn="ctr"/>
            <a:r>
              <a:rPr lang="en-GB">
                <a:solidFill>
                  <a:srgbClr val="575656"/>
                </a:solidFill>
              </a:rPr>
              <a:t>Peer </a:t>
            </a:r>
          </a:p>
          <a:p>
            <a:pPr algn="ctr"/>
            <a:r>
              <a:rPr lang="en-GB">
                <a:solidFill>
                  <a:srgbClr val="575656"/>
                </a:solidFill>
              </a:rPr>
              <a:t>review</a:t>
            </a:r>
          </a:p>
        </p:txBody>
      </p:sp>
      <p:sp>
        <p:nvSpPr>
          <p:cNvPr id="20" name="TextBox 19"/>
          <p:cNvSpPr txBox="1"/>
          <p:nvPr/>
        </p:nvSpPr>
        <p:spPr>
          <a:xfrm>
            <a:off x="8922558" y="3990275"/>
            <a:ext cx="1314445" cy="646331"/>
          </a:xfrm>
          <a:prstGeom prst="rect">
            <a:avLst/>
          </a:prstGeom>
          <a:noFill/>
        </p:spPr>
        <p:txBody>
          <a:bodyPr wrap="square" rtlCol="0">
            <a:spAutoFit/>
          </a:bodyPr>
          <a:lstStyle/>
          <a:p>
            <a:pPr algn="ctr"/>
            <a:r>
              <a:rPr lang="en-GB">
                <a:solidFill>
                  <a:srgbClr val="00A9A0"/>
                </a:solidFill>
              </a:rPr>
              <a:t>Article production</a:t>
            </a:r>
          </a:p>
        </p:txBody>
      </p:sp>
    </p:spTree>
    <p:custDataLst>
      <p:tags r:id="rId1"/>
    </p:custDataLst>
    <p:extLst>
      <p:ext uri="{BB962C8B-B14F-4D97-AF65-F5344CB8AC3E}">
        <p14:creationId xmlns:p14="http://schemas.microsoft.com/office/powerpoint/2010/main" val="274328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488C-6A7C-67B3-5504-4689DDD4335B}"/>
              </a:ext>
            </a:extLst>
          </p:cNvPr>
          <p:cNvSpPr>
            <a:spLocks noGrp="1"/>
          </p:cNvSpPr>
          <p:nvPr>
            <p:ph type="title"/>
          </p:nvPr>
        </p:nvSpPr>
        <p:spPr/>
        <p:txBody>
          <a:bodyPr>
            <a:normAutofit fontScale="90000"/>
          </a:bodyPr>
          <a:lstStyle/>
          <a:p>
            <a:r>
              <a:rPr lang="en-US" sz="3600" dirty="0">
                <a:latin typeface="Georgia"/>
              </a:rPr>
              <a:t>Key author touchpoints</a:t>
            </a:r>
            <a:endParaRPr lang="en-US" dirty="0"/>
          </a:p>
        </p:txBody>
      </p:sp>
      <p:sp>
        <p:nvSpPr>
          <p:cNvPr id="3" name="Text Placeholder 2">
            <a:extLst>
              <a:ext uri="{FF2B5EF4-FFF2-40B4-BE49-F238E27FC236}">
                <a16:creationId xmlns:a16="http://schemas.microsoft.com/office/drawing/2014/main" id="{1F16B704-FBF1-2278-8E76-331BD482C06D}"/>
              </a:ext>
            </a:extLst>
          </p:cNvPr>
          <p:cNvSpPr>
            <a:spLocks noGrp="1"/>
          </p:cNvSpPr>
          <p:nvPr>
            <p:ph type="body" sz="quarter" idx="17"/>
          </p:nvPr>
        </p:nvSpPr>
        <p:spPr>
          <a:xfrm>
            <a:off x="3254779" y="4056531"/>
            <a:ext cx="2758671" cy="1641200"/>
          </a:xfrm>
        </p:spPr>
        <p:txBody>
          <a:bodyPr vert="horz" wrap="square" lIns="72000" tIns="72000" rIns="72000" bIns="72000" rtlCol="0" anchor="t">
            <a:spAutoFit/>
          </a:bodyPr>
          <a:lstStyle/>
          <a:p>
            <a:r>
              <a:rPr lang="en-US" b="1" dirty="0">
                <a:cs typeface="Arial"/>
              </a:rPr>
              <a:t>Contracting stage:</a:t>
            </a:r>
            <a:r>
              <a:rPr lang="en-US" dirty="0">
                <a:cs typeface="Arial"/>
              </a:rPr>
              <a:t> Authors are advised of their eligibility to publish OA under a deal (at no cost to them) at key decision points including contracting</a:t>
            </a:r>
          </a:p>
        </p:txBody>
      </p:sp>
      <p:pic>
        <p:nvPicPr>
          <p:cNvPr id="12" name="Picture Placeholder 11" descr="Filling out forms on a table">
            <a:extLst>
              <a:ext uri="{FF2B5EF4-FFF2-40B4-BE49-F238E27FC236}">
                <a16:creationId xmlns:a16="http://schemas.microsoft.com/office/drawing/2014/main" id="{C9ED80AC-A2C7-26ED-BEB0-156C623A1767}"/>
              </a:ext>
            </a:extLst>
          </p:cNvPr>
          <p:cNvPicPr>
            <a:picLocks noGrp="1" noChangeAspect="1"/>
          </p:cNvPicPr>
          <p:nvPr>
            <p:ph type="pic" sz="quarter" idx="18"/>
          </p:nvPr>
        </p:nvPicPr>
        <p:blipFill>
          <a:blip r:embed="rId3"/>
          <a:srcRect l="2700" r="2700"/>
          <a:stretch/>
        </p:blipFill>
        <p:spPr>
          <a:xfrm>
            <a:off x="3260726" y="1941981"/>
            <a:ext cx="2760662" cy="1947863"/>
          </a:xfrm>
        </p:spPr>
      </p:pic>
      <p:sp>
        <p:nvSpPr>
          <p:cNvPr id="5" name="Text Placeholder 4">
            <a:extLst>
              <a:ext uri="{FF2B5EF4-FFF2-40B4-BE49-F238E27FC236}">
                <a16:creationId xmlns:a16="http://schemas.microsoft.com/office/drawing/2014/main" id="{05C7BA39-F9F0-D0FE-33E4-D616F96516E9}"/>
              </a:ext>
            </a:extLst>
          </p:cNvPr>
          <p:cNvSpPr>
            <a:spLocks noGrp="1"/>
          </p:cNvSpPr>
          <p:nvPr>
            <p:ph type="body" sz="quarter" idx="19"/>
          </p:nvPr>
        </p:nvSpPr>
        <p:spPr>
          <a:xfrm>
            <a:off x="6180543" y="4056531"/>
            <a:ext cx="2758671" cy="1641200"/>
          </a:xfrm>
        </p:spPr>
        <p:txBody>
          <a:bodyPr vert="horz" wrap="square" lIns="72000" tIns="72000" rIns="72000" bIns="72000" rtlCol="0" anchor="t">
            <a:spAutoFit/>
          </a:bodyPr>
          <a:lstStyle/>
          <a:p>
            <a:r>
              <a:rPr lang="en-US" b="1" dirty="0">
                <a:cs typeface="Arial"/>
              </a:rPr>
              <a:t>Tailored messaging: </a:t>
            </a:r>
            <a:r>
              <a:rPr lang="en-US" dirty="0">
                <a:cs typeface="Arial"/>
              </a:rPr>
              <a:t>Authors received messaging specific to them, the journal they are submitting to and the agreement they are covered by</a:t>
            </a:r>
          </a:p>
        </p:txBody>
      </p:sp>
      <p:pic>
        <p:nvPicPr>
          <p:cNvPr id="14" name="Picture Placeholder 13" descr="Woman using computer">
            <a:extLst>
              <a:ext uri="{FF2B5EF4-FFF2-40B4-BE49-F238E27FC236}">
                <a16:creationId xmlns:a16="http://schemas.microsoft.com/office/drawing/2014/main" id="{C0A88E0A-5126-F5B3-9C95-83E3C3C35E03}"/>
              </a:ext>
            </a:extLst>
          </p:cNvPr>
          <p:cNvPicPr>
            <a:picLocks noGrp="1" noChangeAspect="1"/>
          </p:cNvPicPr>
          <p:nvPr>
            <p:ph type="pic" sz="quarter" idx="20"/>
          </p:nvPr>
        </p:nvPicPr>
        <p:blipFill>
          <a:blip r:embed="rId4"/>
          <a:srcRect l="10300" r="10300"/>
          <a:stretch/>
        </p:blipFill>
        <p:spPr>
          <a:xfrm>
            <a:off x="6178552" y="1941981"/>
            <a:ext cx="2749548" cy="1947863"/>
          </a:xfrm>
        </p:spPr>
      </p:pic>
      <p:sp>
        <p:nvSpPr>
          <p:cNvPr id="7" name="Text Placeholder 6">
            <a:extLst>
              <a:ext uri="{FF2B5EF4-FFF2-40B4-BE49-F238E27FC236}">
                <a16:creationId xmlns:a16="http://schemas.microsoft.com/office/drawing/2014/main" id="{3A08E903-2261-69FB-7768-6837E5B6EA0B}"/>
              </a:ext>
            </a:extLst>
          </p:cNvPr>
          <p:cNvSpPr>
            <a:spLocks noGrp="1"/>
          </p:cNvSpPr>
          <p:nvPr>
            <p:ph type="body" sz="quarter" idx="21"/>
          </p:nvPr>
        </p:nvSpPr>
        <p:spPr>
          <a:xfrm>
            <a:off x="9096375" y="4056531"/>
            <a:ext cx="2758671" cy="1391901"/>
          </a:xfrm>
        </p:spPr>
        <p:txBody>
          <a:bodyPr vert="horz" wrap="square" lIns="72000" tIns="72000" rIns="72000" bIns="72000" rtlCol="0" anchor="t">
            <a:spAutoFit/>
          </a:bodyPr>
          <a:lstStyle/>
          <a:p>
            <a:r>
              <a:rPr lang="en-US" b="1" dirty="0">
                <a:cs typeface="Arial"/>
              </a:rPr>
              <a:t>Dedicated OA support:</a:t>
            </a:r>
            <a:r>
              <a:rPr lang="en-US" dirty="0">
                <a:cs typeface="Arial"/>
              </a:rPr>
              <a:t> Our OA support team are on hand to support you and your academics</a:t>
            </a:r>
            <a:br>
              <a:rPr lang="en-US" dirty="0">
                <a:cs typeface="Arial"/>
              </a:rPr>
            </a:br>
            <a:r>
              <a:rPr lang="en-US" b="1" dirty="0">
                <a:cs typeface="Arial"/>
              </a:rPr>
              <a:t>OAqueries@cambridge.org</a:t>
            </a:r>
          </a:p>
        </p:txBody>
      </p:sp>
      <p:pic>
        <p:nvPicPr>
          <p:cNvPr id="15" name="Picture Placeholder 14" descr="Businessman working at laptop in office">
            <a:extLst>
              <a:ext uri="{FF2B5EF4-FFF2-40B4-BE49-F238E27FC236}">
                <a16:creationId xmlns:a16="http://schemas.microsoft.com/office/drawing/2014/main" id="{A0C07116-9A7E-A315-DC24-357DB78C0659}"/>
              </a:ext>
            </a:extLst>
          </p:cNvPr>
          <p:cNvPicPr>
            <a:picLocks noGrp="1" noChangeAspect="1"/>
          </p:cNvPicPr>
          <p:nvPr>
            <p:ph type="pic" sz="quarter" idx="22"/>
          </p:nvPr>
        </p:nvPicPr>
        <p:blipFill>
          <a:blip r:embed="rId5"/>
          <a:srcRect l="2586" r="2586"/>
          <a:stretch/>
        </p:blipFill>
        <p:spPr>
          <a:xfrm>
            <a:off x="9083675" y="1941981"/>
            <a:ext cx="2771371" cy="1947863"/>
          </a:xfrm>
        </p:spPr>
      </p:pic>
      <p:pic>
        <p:nvPicPr>
          <p:cNvPr id="13" name="Picture Placeholder 12" descr="Woman smiling at computer screen">
            <a:extLst>
              <a:ext uri="{FF2B5EF4-FFF2-40B4-BE49-F238E27FC236}">
                <a16:creationId xmlns:a16="http://schemas.microsoft.com/office/drawing/2014/main" id="{47918F8C-0279-54AB-8EF6-80BB0AE085BE}"/>
              </a:ext>
            </a:extLst>
          </p:cNvPr>
          <p:cNvPicPr>
            <a:picLocks noGrp="1" noChangeAspect="1"/>
          </p:cNvPicPr>
          <p:nvPr>
            <p:ph type="pic" sz="quarter" idx="16"/>
          </p:nvPr>
        </p:nvPicPr>
        <p:blipFill>
          <a:blip r:embed="rId6"/>
          <a:srcRect l="2893" r="2893"/>
          <a:stretch/>
        </p:blipFill>
        <p:spPr>
          <a:xfrm>
            <a:off x="334963" y="1941981"/>
            <a:ext cx="2752723" cy="1947863"/>
          </a:xfrm>
        </p:spPr>
      </p:pic>
      <p:sp>
        <p:nvSpPr>
          <p:cNvPr id="10" name="Text Placeholder 9">
            <a:extLst>
              <a:ext uri="{FF2B5EF4-FFF2-40B4-BE49-F238E27FC236}">
                <a16:creationId xmlns:a16="http://schemas.microsoft.com/office/drawing/2014/main" id="{B61E02FB-1108-4C6C-83CF-FF6EBAFD3045}"/>
              </a:ext>
            </a:extLst>
          </p:cNvPr>
          <p:cNvSpPr>
            <a:spLocks noGrp="1"/>
          </p:cNvSpPr>
          <p:nvPr>
            <p:ph type="body" sz="quarter" idx="14"/>
          </p:nvPr>
        </p:nvSpPr>
        <p:spPr>
          <a:xfrm>
            <a:off x="336954" y="4056531"/>
            <a:ext cx="2758671" cy="1641200"/>
          </a:xfrm>
        </p:spPr>
        <p:txBody>
          <a:bodyPr vert="horz" lIns="72000" tIns="72000" rIns="72000" bIns="72000" rtlCol="0" anchor="t">
            <a:spAutoFit/>
          </a:bodyPr>
          <a:lstStyle/>
          <a:p>
            <a:r>
              <a:rPr lang="en-US" b="1" dirty="0">
                <a:cs typeface="Arial"/>
              </a:rPr>
              <a:t>Upon submission: </a:t>
            </a:r>
            <a:r>
              <a:rPr lang="en-US" dirty="0">
                <a:solidFill>
                  <a:srgbClr val="44546A"/>
                </a:solidFill>
                <a:latin typeface="Calibri"/>
                <a:cs typeface="Arial"/>
              </a:rPr>
              <a:t>Authors are supported through the submission process and advised that eligibility is based on the affiliation information provided </a:t>
            </a:r>
            <a:endParaRPr lang="en-US" dirty="0">
              <a:cs typeface="Arial"/>
            </a:endParaRPr>
          </a:p>
        </p:txBody>
      </p:sp>
      <p:sp>
        <p:nvSpPr>
          <p:cNvPr id="11" name="Slide Number Placeholder 10">
            <a:extLst>
              <a:ext uri="{FF2B5EF4-FFF2-40B4-BE49-F238E27FC236}">
                <a16:creationId xmlns:a16="http://schemas.microsoft.com/office/drawing/2014/main" id="{97FF389F-76FB-70E7-D004-52D9E0A2707D}"/>
              </a:ext>
            </a:extLst>
          </p:cNvPr>
          <p:cNvSpPr>
            <a:spLocks noGrp="1"/>
          </p:cNvSpPr>
          <p:nvPr>
            <p:ph type="sldNum" sz="quarter" idx="4"/>
          </p:nvPr>
        </p:nvSpPr>
        <p:spPr/>
        <p:txBody>
          <a:bodyPr/>
          <a:lstStyle/>
          <a:p>
            <a:fld id="{7AA87F2A-747F-4867-A457-B88EE47601C9}" type="slidenum">
              <a:rPr lang="en-GB" smtClean="0"/>
              <a:t>12</a:t>
            </a:fld>
            <a:endParaRPr lang="en-GB"/>
          </a:p>
        </p:txBody>
      </p:sp>
    </p:spTree>
    <p:custDataLst>
      <p:tags r:id="rId1"/>
    </p:custDataLst>
    <p:extLst>
      <p:ext uri="{BB962C8B-B14F-4D97-AF65-F5344CB8AC3E}">
        <p14:creationId xmlns:p14="http://schemas.microsoft.com/office/powerpoint/2010/main" val="135888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15307B-5E75-B89B-F1FA-25E0B103BB16}"/>
              </a:ext>
            </a:extLst>
          </p:cNvPr>
          <p:cNvSpPr>
            <a:spLocks noGrp="1"/>
          </p:cNvSpPr>
          <p:nvPr>
            <p:ph type="title"/>
          </p:nvPr>
        </p:nvSpPr>
        <p:spPr>
          <a:xfrm>
            <a:off x="8198136" y="2568016"/>
            <a:ext cx="3542226" cy="932887"/>
          </a:xfrm>
        </p:spPr>
        <p:txBody>
          <a:bodyPr wrap="square" anchor="t">
            <a:normAutofit fontScale="90000"/>
          </a:bodyPr>
          <a:lstStyle/>
          <a:p>
            <a:r>
              <a:rPr lang="en-US" sz="2400" dirty="0">
                <a:latin typeface="Georgia"/>
              </a:rPr>
              <a:t>We've collated all of  this information in our Librarian toolkit</a:t>
            </a:r>
            <a:br>
              <a:rPr lang="en-US" sz="2400" dirty="0">
                <a:latin typeface="Georgia"/>
              </a:rPr>
            </a:br>
            <a:br>
              <a:rPr lang="en-US" sz="2400" dirty="0"/>
            </a:br>
            <a:r>
              <a:rPr lang="en-US" sz="2400" dirty="0">
                <a:latin typeface="Georgia"/>
                <a:hlinkClick r:id="rId4"/>
              </a:rPr>
              <a:t>Available here</a:t>
            </a:r>
            <a:r>
              <a:rPr lang="en-US" sz="2400" dirty="0">
                <a:latin typeface="Georgia"/>
              </a:rPr>
              <a:t> </a:t>
            </a:r>
            <a:br>
              <a:rPr lang="en-US" sz="2000" dirty="0"/>
            </a:br>
            <a:endParaRPr lang="en-US" sz="2000" dirty="0"/>
          </a:p>
        </p:txBody>
      </p:sp>
      <p:pic>
        <p:nvPicPr>
          <p:cNvPr id="5" name="Picture 4" descr="A blue and black cover with text&#10;&#10;Description automatically generated">
            <a:extLst>
              <a:ext uri="{FF2B5EF4-FFF2-40B4-BE49-F238E27FC236}">
                <a16:creationId xmlns:a16="http://schemas.microsoft.com/office/drawing/2014/main" id="{4C46AE80-747B-4C62-6E81-7E9C7E8559D2}"/>
              </a:ext>
            </a:extLst>
          </p:cNvPr>
          <p:cNvPicPr>
            <a:picLocks noChangeAspect="1"/>
          </p:cNvPicPr>
          <p:nvPr/>
        </p:nvPicPr>
        <p:blipFill>
          <a:blip r:embed="rId5"/>
          <a:stretch>
            <a:fillRect/>
          </a:stretch>
        </p:blipFill>
        <p:spPr>
          <a:xfrm>
            <a:off x="1662161" y="1662309"/>
            <a:ext cx="4432975" cy="3087708"/>
          </a:xfrm>
          <a:prstGeom prst="rect">
            <a:avLst/>
          </a:prstGeom>
          <a:noFill/>
        </p:spPr>
      </p:pic>
      <p:sp>
        <p:nvSpPr>
          <p:cNvPr id="4" name="Slide Number Placeholder 3">
            <a:extLst>
              <a:ext uri="{FF2B5EF4-FFF2-40B4-BE49-F238E27FC236}">
                <a16:creationId xmlns:a16="http://schemas.microsoft.com/office/drawing/2014/main" id="{34C40760-0DA1-5CF4-7EED-C1EB4E4C2DA6}"/>
              </a:ext>
            </a:extLst>
          </p:cNvPr>
          <p:cNvSpPr>
            <a:spLocks noGrp="1"/>
          </p:cNvSpPr>
          <p:nvPr>
            <p:ph type="sldNum" sz="quarter" idx="4"/>
          </p:nvPr>
        </p:nvSpPr>
        <p:spPr>
          <a:xfrm>
            <a:off x="9150927" y="6364663"/>
            <a:ext cx="2743200" cy="365125"/>
          </a:xfrm>
        </p:spPr>
        <p:txBody>
          <a:bodyPr anchor="ctr">
            <a:normAutofit/>
          </a:bodyPr>
          <a:lstStyle/>
          <a:p>
            <a:pPr>
              <a:spcAft>
                <a:spcPts val="600"/>
              </a:spcAft>
            </a:pPr>
            <a:fld id="{7AA87F2A-747F-4867-A457-B88EE47601C9}" type="slidenum">
              <a:rPr lang="en-GB" smtClean="0"/>
              <a:pPr>
                <a:spcAft>
                  <a:spcPts val="600"/>
                </a:spcAft>
              </a:pPr>
              <a:t>13</a:t>
            </a:fld>
            <a:endParaRPr lang="en-GB"/>
          </a:p>
        </p:txBody>
      </p:sp>
    </p:spTree>
    <p:custDataLst>
      <p:tags r:id="rId1"/>
    </p:custDataLst>
    <p:extLst>
      <p:ext uri="{BB962C8B-B14F-4D97-AF65-F5344CB8AC3E}">
        <p14:creationId xmlns:p14="http://schemas.microsoft.com/office/powerpoint/2010/main" val="1069586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488C-6A7C-67B3-5504-4689DDD4335B}"/>
              </a:ext>
            </a:extLst>
          </p:cNvPr>
          <p:cNvSpPr>
            <a:spLocks noGrp="1"/>
          </p:cNvSpPr>
          <p:nvPr>
            <p:ph type="title"/>
          </p:nvPr>
        </p:nvSpPr>
        <p:spPr/>
        <p:txBody>
          <a:bodyPr/>
          <a:lstStyle/>
          <a:p>
            <a:r>
              <a:rPr lang="en-US" dirty="0">
                <a:latin typeface="Georgia"/>
              </a:rPr>
              <a:t>Promoting your agreement to researchers and faculty</a:t>
            </a:r>
            <a:endParaRPr lang="en-US" dirty="0"/>
          </a:p>
        </p:txBody>
      </p:sp>
      <p:sp>
        <p:nvSpPr>
          <p:cNvPr id="3" name="Text Placeholder 2">
            <a:extLst>
              <a:ext uri="{FF2B5EF4-FFF2-40B4-BE49-F238E27FC236}">
                <a16:creationId xmlns:a16="http://schemas.microsoft.com/office/drawing/2014/main" id="{1F16B704-FBF1-2278-8E76-331BD482C06D}"/>
              </a:ext>
            </a:extLst>
          </p:cNvPr>
          <p:cNvSpPr>
            <a:spLocks noGrp="1"/>
          </p:cNvSpPr>
          <p:nvPr>
            <p:ph type="body" sz="quarter" idx="17"/>
          </p:nvPr>
        </p:nvSpPr>
        <p:spPr>
          <a:xfrm>
            <a:off x="3254779" y="4056531"/>
            <a:ext cx="2758671" cy="1807400"/>
          </a:xfrm>
        </p:spPr>
        <p:txBody>
          <a:bodyPr/>
          <a:lstStyle/>
          <a:p>
            <a:r>
              <a:rPr lang="en-US" b="1" dirty="0">
                <a:cs typeface="Arial"/>
              </a:rPr>
              <a:t>Raise awareness of the agreement:</a:t>
            </a:r>
            <a:r>
              <a:rPr lang="en-US" dirty="0">
                <a:cs typeface="Arial"/>
              </a:rPr>
              <a:t> Link out to your dedicated agreement page covering all the important information in one place</a:t>
            </a:r>
          </a:p>
        </p:txBody>
      </p:sp>
      <p:pic>
        <p:nvPicPr>
          <p:cNvPr id="12" name="Picture Placeholder 11" descr="Pink megaphone">
            <a:extLst>
              <a:ext uri="{FF2B5EF4-FFF2-40B4-BE49-F238E27FC236}">
                <a16:creationId xmlns:a16="http://schemas.microsoft.com/office/drawing/2014/main" id="{C9ED80AC-A2C7-26ED-BEB0-156C623A1767}"/>
              </a:ext>
            </a:extLst>
          </p:cNvPr>
          <p:cNvPicPr>
            <a:picLocks noGrp="1" noChangeAspect="1"/>
          </p:cNvPicPr>
          <p:nvPr>
            <p:ph type="pic" sz="quarter" idx="18"/>
          </p:nvPr>
        </p:nvPicPr>
        <p:blipFill>
          <a:blip r:embed="rId4"/>
          <a:srcRect l="7482" r="7482"/>
          <a:stretch/>
        </p:blipFill>
        <p:spPr/>
      </p:pic>
      <p:sp>
        <p:nvSpPr>
          <p:cNvPr id="5" name="Text Placeholder 4">
            <a:extLst>
              <a:ext uri="{FF2B5EF4-FFF2-40B4-BE49-F238E27FC236}">
                <a16:creationId xmlns:a16="http://schemas.microsoft.com/office/drawing/2014/main" id="{05C7BA39-F9F0-D0FE-33E4-D616F96516E9}"/>
              </a:ext>
            </a:extLst>
          </p:cNvPr>
          <p:cNvSpPr>
            <a:spLocks noGrp="1"/>
          </p:cNvSpPr>
          <p:nvPr>
            <p:ph type="body" sz="quarter" idx="19"/>
          </p:nvPr>
        </p:nvSpPr>
        <p:spPr>
          <a:xfrm>
            <a:off x="6180543" y="4056531"/>
            <a:ext cx="2758671" cy="1530401"/>
          </a:xfrm>
        </p:spPr>
        <p:txBody>
          <a:bodyPr/>
          <a:lstStyle/>
          <a:p>
            <a:r>
              <a:rPr lang="en-US" b="1" dirty="0">
                <a:cs typeface="Arial"/>
              </a:rPr>
              <a:t>Grow support for Open Access on campus: </a:t>
            </a:r>
            <a:r>
              <a:rPr lang="en-US" dirty="0">
                <a:cs typeface="Arial"/>
              </a:rPr>
              <a:t>Our resources clearly outline the basics and benefits of OA. </a:t>
            </a:r>
            <a:endParaRPr lang="en-US" dirty="0"/>
          </a:p>
        </p:txBody>
      </p:sp>
      <p:pic>
        <p:nvPicPr>
          <p:cNvPr id="14" name="Picture Placeholder 13" descr="Several laptops suspended in midair">
            <a:extLst>
              <a:ext uri="{FF2B5EF4-FFF2-40B4-BE49-F238E27FC236}">
                <a16:creationId xmlns:a16="http://schemas.microsoft.com/office/drawing/2014/main" id="{C0A88E0A-5126-F5B3-9C95-83E3C3C35E03}"/>
              </a:ext>
            </a:extLst>
          </p:cNvPr>
          <p:cNvPicPr>
            <a:picLocks noGrp="1" noChangeAspect="1"/>
          </p:cNvPicPr>
          <p:nvPr>
            <p:ph type="pic" sz="quarter" idx="20"/>
          </p:nvPr>
        </p:nvPicPr>
        <p:blipFill>
          <a:blip r:embed="rId5"/>
          <a:srcRect l="8934" r="8934"/>
          <a:stretch/>
        </p:blipFill>
        <p:spPr/>
      </p:pic>
      <p:sp>
        <p:nvSpPr>
          <p:cNvPr id="7" name="Text Placeholder 6">
            <a:extLst>
              <a:ext uri="{FF2B5EF4-FFF2-40B4-BE49-F238E27FC236}">
                <a16:creationId xmlns:a16="http://schemas.microsoft.com/office/drawing/2014/main" id="{3A08E903-2261-69FB-7768-6837E5B6EA0B}"/>
              </a:ext>
            </a:extLst>
          </p:cNvPr>
          <p:cNvSpPr>
            <a:spLocks noGrp="1"/>
          </p:cNvSpPr>
          <p:nvPr>
            <p:ph type="body" sz="quarter" idx="21"/>
          </p:nvPr>
        </p:nvSpPr>
        <p:spPr>
          <a:xfrm>
            <a:off x="9096375" y="4056531"/>
            <a:ext cx="2758671" cy="1530401"/>
          </a:xfrm>
        </p:spPr>
        <p:txBody>
          <a:bodyPr/>
          <a:lstStyle/>
          <a:p>
            <a:r>
              <a:rPr lang="en-US" b="1" dirty="0">
                <a:cs typeface="Arial"/>
              </a:rPr>
              <a:t>Myth busting OA information:</a:t>
            </a:r>
            <a:r>
              <a:rPr lang="en-US" dirty="0">
                <a:cs typeface="Arial"/>
              </a:rPr>
              <a:t> Share these resources with your and confidently answer OA-related questions</a:t>
            </a:r>
            <a:endParaRPr lang="en-US" dirty="0"/>
          </a:p>
        </p:txBody>
      </p:sp>
      <p:pic>
        <p:nvPicPr>
          <p:cNvPr id="15" name="Picture Placeholder 14" descr="Pastel spheres on seesaw">
            <a:extLst>
              <a:ext uri="{FF2B5EF4-FFF2-40B4-BE49-F238E27FC236}">
                <a16:creationId xmlns:a16="http://schemas.microsoft.com/office/drawing/2014/main" id="{A0C07116-9A7E-A315-DC24-357DB78C0659}"/>
              </a:ext>
            </a:extLst>
          </p:cNvPr>
          <p:cNvPicPr>
            <a:picLocks noGrp="1" noChangeAspect="1"/>
          </p:cNvPicPr>
          <p:nvPr>
            <p:ph type="pic" sz="quarter" idx="22"/>
          </p:nvPr>
        </p:nvPicPr>
        <p:blipFill>
          <a:blip r:embed="rId6"/>
          <a:srcRect l="2570" r="2570"/>
          <a:stretch/>
        </p:blipFill>
        <p:spPr/>
      </p:pic>
      <p:pic>
        <p:nvPicPr>
          <p:cNvPr id="13" name="Picture Placeholder 12" descr="Five square speech bubbles in color">
            <a:extLst>
              <a:ext uri="{FF2B5EF4-FFF2-40B4-BE49-F238E27FC236}">
                <a16:creationId xmlns:a16="http://schemas.microsoft.com/office/drawing/2014/main" id="{47918F8C-0279-54AB-8EF6-80BB0AE085BE}"/>
              </a:ext>
            </a:extLst>
          </p:cNvPr>
          <p:cNvPicPr>
            <a:picLocks noGrp="1" noChangeAspect="1"/>
          </p:cNvPicPr>
          <p:nvPr>
            <p:ph type="pic" sz="quarter" idx="16"/>
          </p:nvPr>
        </p:nvPicPr>
        <p:blipFill>
          <a:blip r:embed="rId7"/>
          <a:srcRect l="541" r="541"/>
          <a:stretch/>
        </p:blipFill>
        <p:spPr/>
      </p:pic>
      <p:sp>
        <p:nvSpPr>
          <p:cNvPr id="10" name="Text Placeholder 9">
            <a:extLst>
              <a:ext uri="{FF2B5EF4-FFF2-40B4-BE49-F238E27FC236}">
                <a16:creationId xmlns:a16="http://schemas.microsoft.com/office/drawing/2014/main" id="{B61E02FB-1108-4C6C-83CF-FF6EBAFD3045}"/>
              </a:ext>
            </a:extLst>
          </p:cNvPr>
          <p:cNvSpPr>
            <a:spLocks noGrp="1"/>
          </p:cNvSpPr>
          <p:nvPr>
            <p:ph type="body" sz="quarter" idx="14"/>
          </p:nvPr>
        </p:nvSpPr>
        <p:spPr>
          <a:xfrm>
            <a:off x="336954" y="4056531"/>
            <a:ext cx="2758671" cy="1530401"/>
          </a:xfrm>
        </p:spPr>
        <p:txBody>
          <a:bodyPr/>
          <a:lstStyle/>
          <a:p>
            <a:r>
              <a:rPr lang="en-US" b="1" dirty="0">
                <a:cs typeface="Arial"/>
              </a:rPr>
              <a:t>Share the news</a:t>
            </a:r>
            <a:r>
              <a:rPr lang="en-US" dirty="0">
                <a:cs typeface="Arial"/>
              </a:rPr>
              <a:t>: Use our template messaging suggestions and graphics for social media, web channels and newsletters</a:t>
            </a:r>
          </a:p>
        </p:txBody>
      </p:sp>
      <p:sp>
        <p:nvSpPr>
          <p:cNvPr id="11" name="Slide Number Placeholder 10">
            <a:extLst>
              <a:ext uri="{FF2B5EF4-FFF2-40B4-BE49-F238E27FC236}">
                <a16:creationId xmlns:a16="http://schemas.microsoft.com/office/drawing/2014/main" id="{97FF389F-76FB-70E7-D004-52D9E0A2707D}"/>
              </a:ext>
            </a:extLst>
          </p:cNvPr>
          <p:cNvSpPr>
            <a:spLocks noGrp="1"/>
          </p:cNvSpPr>
          <p:nvPr>
            <p:ph type="sldNum" sz="quarter" idx="4"/>
          </p:nvPr>
        </p:nvSpPr>
        <p:spPr/>
        <p:txBody>
          <a:bodyPr/>
          <a:lstStyle/>
          <a:p>
            <a:fld id="{7AA87F2A-747F-4867-A457-B88EE47601C9}" type="slidenum">
              <a:rPr lang="en-GB" smtClean="0"/>
              <a:t>14</a:t>
            </a:fld>
            <a:endParaRPr lang="en-GB"/>
          </a:p>
        </p:txBody>
      </p:sp>
    </p:spTree>
    <p:custDataLst>
      <p:tags r:id="rId1"/>
    </p:custDataLst>
    <p:extLst>
      <p:ext uri="{BB962C8B-B14F-4D97-AF65-F5344CB8AC3E}">
        <p14:creationId xmlns:p14="http://schemas.microsoft.com/office/powerpoint/2010/main" val="252995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5FBE62-86F0-139A-D77E-DDC6C3164BE8}"/>
              </a:ext>
            </a:extLst>
          </p:cNvPr>
          <p:cNvSpPr>
            <a:spLocks noGrp="1"/>
          </p:cNvSpPr>
          <p:nvPr>
            <p:ph idx="1"/>
          </p:nvPr>
        </p:nvSpPr>
        <p:spPr/>
        <p:txBody>
          <a:bodyPr/>
          <a:lstStyle/>
          <a:p>
            <a:pPr marL="0" indent="0" algn="ctr">
              <a:buNone/>
            </a:pPr>
            <a:r>
              <a:rPr lang="en-US" dirty="0">
                <a:solidFill>
                  <a:schemeClr val="bg1"/>
                </a:solidFill>
                <a:cs typeface="Arial"/>
              </a:rPr>
              <a:t>Share the news on your established channels </a:t>
            </a:r>
          </a:p>
        </p:txBody>
      </p:sp>
      <p:sp>
        <p:nvSpPr>
          <p:cNvPr id="3" name="Content Placeholder 2">
            <a:extLst>
              <a:ext uri="{FF2B5EF4-FFF2-40B4-BE49-F238E27FC236}">
                <a16:creationId xmlns:a16="http://schemas.microsoft.com/office/drawing/2014/main" id="{730669BE-C1BA-693A-23CF-177CE8058F23}"/>
              </a:ext>
            </a:extLst>
          </p:cNvPr>
          <p:cNvSpPr>
            <a:spLocks noGrp="1"/>
          </p:cNvSpPr>
          <p:nvPr>
            <p:ph idx="10"/>
          </p:nvPr>
        </p:nvSpPr>
        <p:spPr/>
        <p:txBody>
          <a:bodyPr/>
          <a:lstStyle/>
          <a:p>
            <a:pPr marL="0" indent="0" algn="ctr">
              <a:buNone/>
            </a:pPr>
            <a:r>
              <a:rPr lang="en-US" dirty="0">
                <a:solidFill>
                  <a:schemeClr val="bg1"/>
                </a:solidFill>
                <a:cs typeface="Arial"/>
              </a:rPr>
              <a:t>Link out to your agreement page containing key information</a:t>
            </a:r>
            <a:endParaRPr lang="en-US" dirty="0">
              <a:solidFill>
                <a:schemeClr val="bg1"/>
              </a:solidFill>
            </a:endParaRPr>
          </a:p>
        </p:txBody>
      </p:sp>
      <p:sp>
        <p:nvSpPr>
          <p:cNvPr id="4" name="Content Placeholder 3">
            <a:extLst>
              <a:ext uri="{FF2B5EF4-FFF2-40B4-BE49-F238E27FC236}">
                <a16:creationId xmlns:a16="http://schemas.microsoft.com/office/drawing/2014/main" id="{40DCFFD5-3B5D-F9FC-4456-C2FAB875B16B}"/>
              </a:ext>
            </a:extLst>
          </p:cNvPr>
          <p:cNvSpPr>
            <a:spLocks noGrp="1"/>
          </p:cNvSpPr>
          <p:nvPr>
            <p:ph idx="11"/>
          </p:nvPr>
        </p:nvSpPr>
        <p:spPr/>
        <p:txBody>
          <a:bodyPr/>
          <a:lstStyle/>
          <a:p>
            <a:pPr marL="0" indent="0" algn="ctr">
              <a:buNone/>
            </a:pPr>
            <a:r>
              <a:rPr lang="en-US" dirty="0">
                <a:solidFill>
                  <a:schemeClr val="bg1"/>
                </a:solidFill>
                <a:cs typeface="Arial"/>
              </a:rPr>
              <a:t>Add links to key Cambridge resources to author guidance pages</a:t>
            </a:r>
            <a:r>
              <a:rPr lang="en-US" dirty="0">
                <a:cs typeface="Arial"/>
              </a:rPr>
              <a:t> </a:t>
            </a:r>
            <a:endParaRPr lang="en-US"/>
          </a:p>
        </p:txBody>
      </p:sp>
      <p:sp>
        <p:nvSpPr>
          <p:cNvPr id="5" name="Title 4">
            <a:extLst>
              <a:ext uri="{FF2B5EF4-FFF2-40B4-BE49-F238E27FC236}">
                <a16:creationId xmlns:a16="http://schemas.microsoft.com/office/drawing/2014/main" id="{766BA106-6D65-BD47-6E17-E0E856A37BDC}"/>
              </a:ext>
            </a:extLst>
          </p:cNvPr>
          <p:cNvSpPr>
            <a:spLocks noGrp="1"/>
          </p:cNvSpPr>
          <p:nvPr>
            <p:ph type="title"/>
          </p:nvPr>
        </p:nvSpPr>
        <p:spPr/>
        <p:txBody>
          <a:bodyPr/>
          <a:lstStyle/>
          <a:p>
            <a:r>
              <a:rPr lang="en-US" dirty="0">
                <a:latin typeface="Georgia"/>
              </a:rPr>
              <a:t>Where do I start?</a:t>
            </a:r>
            <a:endParaRPr lang="en-US" dirty="0"/>
          </a:p>
        </p:txBody>
      </p:sp>
      <p:sp>
        <p:nvSpPr>
          <p:cNvPr id="6" name="Slide Number Placeholder 5">
            <a:extLst>
              <a:ext uri="{FF2B5EF4-FFF2-40B4-BE49-F238E27FC236}">
                <a16:creationId xmlns:a16="http://schemas.microsoft.com/office/drawing/2014/main" id="{DBA70AB3-F27E-9088-4862-06C7D434F3B7}"/>
              </a:ext>
            </a:extLst>
          </p:cNvPr>
          <p:cNvSpPr>
            <a:spLocks noGrp="1"/>
          </p:cNvSpPr>
          <p:nvPr>
            <p:ph type="sldNum" sz="quarter" idx="4"/>
          </p:nvPr>
        </p:nvSpPr>
        <p:spPr/>
        <p:txBody>
          <a:bodyPr/>
          <a:lstStyle/>
          <a:p>
            <a:fld id="{7AA87F2A-747F-4867-A457-B88EE47601C9}" type="slidenum">
              <a:rPr lang="en-GB" smtClean="0"/>
              <a:t>15</a:t>
            </a:fld>
            <a:endParaRPr lang="en-GB"/>
          </a:p>
        </p:txBody>
      </p:sp>
      <p:sp>
        <p:nvSpPr>
          <p:cNvPr id="7" name="TextBox 6">
            <a:extLst>
              <a:ext uri="{FF2B5EF4-FFF2-40B4-BE49-F238E27FC236}">
                <a16:creationId xmlns:a16="http://schemas.microsoft.com/office/drawing/2014/main" id="{4DDA6FF2-31A7-D9D7-7C2D-9065B3FB6FDF}"/>
              </a:ext>
            </a:extLst>
          </p:cNvPr>
          <p:cNvSpPr txBox="1"/>
          <p:nvPr/>
        </p:nvSpPr>
        <p:spPr>
          <a:xfrm>
            <a:off x="2148550" y="3051381"/>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a:solidFill>
                  <a:schemeClr val="bg2"/>
                </a:solidFill>
                <a:cs typeface="Arial"/>
              </a:rPr>
              <a:t>1</a:t>
            </a:r>
            <a:endParaRPr lang="en-US" sz="4400" b="1" spc="45" dirty="0">
              <a:solidFill>
                <a:schemeClr val="bg2"/>
              </a:solidFill>
              <a:cs typeface="Arial"/>
            </a:endParaRPr>
          </a:p>
        </p:txBody>
      </p:sp>
      <p:sp>
        <p:nvSpPr>
          <p:cNvPr id="8" name="TextBox 7">
            <a:extLst>
              <a:ext uri="{FF2B5EF4-FFF2-40B4-BE49-F238E27FC236}">
                <a16:creationId xmlns:a16="http://schemas.microsoft.com/office/drawing/2014/main" id="{5829D549-D0AE-D8DB-5559-B5DED54FC8E1}"/>
              </a:ext>
            </a:extLst>
          </p:cNvPr>
          <p:cNvSpPr txBox="1"/>
          <p:nvPr/>
        </p:nvSpPr>
        <p:spPr>
          <a:xfrm>
            <a:off x="5592018" y="3089963"/>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dirty="0">
                <a:solidFill>
                  <a:schemeClr val="bg2"/>
                </a:solidFill>
                <a:cs typeface="Arial"/>
              </a:rPr>
              <a:t>2</a:t>
            </a:r>
          </a:p>
        </p:txBody>
      </p:sp>
      <p:sp>
        <p:nvSpPr>
          <p:cNvPr id="9" name="TextBox 8">
            <a:extLst>
              <a:ext uri="{FF2B5EF4-FFF2-40B4-BE49-F238E27FC236}">
                <a16:creationId xmlns:a16="http://schemas.microsoft.com/office/drawing/2014/main" id="{E4C8E35B-6F77-EC11-7073-EC91FC03B151}"/>
              </a:ext>
            </a:extLst>
          </p:cNvPr>
          <p:cNvSpPr txBox="1"/>
          <p:nvPr/>
        </p:nvSpPr>
        <p:spPr>
          <a:xfrm>
            <a:off x="9122297" y="3089963"/>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dirty="0">
                <a:solidFill>
                  <a:schemeClr val="bg2"/>
                </a:solidFill>
                <a:cs typeface="Arial"/>
              </a:rPr>
              <a:t>3</a:t>
            </a:r>
          </a:p>
        </p:txBody>
      </p:sp>
    </p:spTree>
    <p:custDataLst>
      <p:tags r:id="rId1"/>
    </p:custDataLst>
    <p:extLst>
      <p:ext uri="{BB962C8B-B14F-4D97-AF65-F5344CB8AC3E}">
        <p14:creationId xmlns:p14="http://schemas.microsoft.com/office/powerpoint/2010/main" val="146584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11EA-3759-7164-A61E-BE16E4DA1C8F}"/>
              </a:ext>
            </a:extLst>
          </p:cNvPr>
          <p:cNvSpPr>
            <a:spLocks noGrp="1"/>
          </p:cNvSpPr>
          <p:nvPr>
            <p:ph type="title"/>
          </p:nvPr>
        </p:nvSpPr>
        <p:spPr/>
        <p:txBody>
          <a:bodyPr>
            <a:normAutofit fontScale="90000"/>
          </a:bodyPr>
          <a:lstStyle/>
          <a:p>
            <a:r>
              <a:rPr lang="en-US" dirty="0">
                <a:latin typeface="Georgia"/>
              </a:rPr>
              <a:t>3. Use your TA with confidence - </a:t>
            </a:r>
            <a:r>
              <a:rPr lang="en-US" sz="3200" dirty="0">
                <a:latin typeface="Georgia"/>
              </a:rPr>
              <a:t>Answers at the ready</a:t>
            </a:r>
            <a:endParaRPr lang="en-US" dirty="0"/>
          </a:p>
        </p:txBody>
      </p:sp>
      <p:sp>
        <p:nvSpPr>
          <p:cNvPr id="3" name="Slide Number Placeholder 2">
            <a:extLst>
              <a:ext uri="{FF2B5EF4-FFF2-40B4-BE49-F238E27FC236}">
                <a16:creationId xmlns:a16="http://schemas.microsoft.com/office/drawing/2014/main" id="{1B0E4E23-F26B-F100-96DE-AFE99DFE70F7}"/>
              </a:ext>
            </a:extLst>
          </p:cNvPr>
          <p:cNvSpPr>
            <a:spLocks noGrp="1"/>
          </p:cNvSpPr>
          <p:nvPr>
            <p:ph type="sldNum" sz="quarter" idx="4"/>
          </p:nvPr>
        </p:nvSpPr>
        <p:spPr/>
        <p:txBody>
          <a:bodyPr/>
          <a:lstStyle/>
          <a:p>
            <a:fld id="{7AA87F2A-747F-4867-A457-B88EE47601C9}" type="slidenum">
              <a:rPr lang="en-GB" smtClean="0"/>
              <a:t>16</a:t>
            </a:fld>
            <a:endParaRPr lang="en-GB"/>
          </a:p>
        </p:txBody>
      </p:sp>
    </p:spTree>
    <p:extLst>
      <p:ext uri="{BB962C8B-B14F-4D97-AF65-F5344CB8AC3E}">
        <p14:creationId xmlns:p14="http://schemas.microsoft.com/office/powerpoint/2010/main" val="243637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488C-6A7C-67B3-5504-4689DDD4335B}"/>
              </a:ext>
            </a:extLst>
          </p:cNvPr>
          <p:cNvSpPr>
            <a:spLocks noGrp="1"/>
          </p:cNvSpPr>
          <p:nvPr>
            <p:ph type="title"/>
          </p:nvPr>
        </p:nvSpPr>
        <p:spPr/>
        <p:txBody>
          <a:bodyPr/>
          <a:lstStyle/>
          <a:p>
            <a:r>
              <a:rPr lang="en-US" dirty="0">
                <a:latin typeface="Georgia"/>
              </a:rPr>
              <a:t>Author FAQs</a:t>
            </a:r>
            <a:endParaRPr lang="en-US" dirty="0"/>
          </a:p>
        </p:txBody>
      </p:sp>
      <p:sp>
        <p:nvSpPr>
          <p:cNvPr id="3" name="Text Placeholder 2">
            <a:extLst>
              <a:ext uri="{FF2B5EF4-FFF2-40B4-BE49-F238E27FC236}">
                <a16:creationId xmlns:a16="http://schemas.microsoft.com/office/drawing/2014/main" id="{1F16B704-FBF1-2278-8E76-331BD482C06D}"/>
              </a:ext>
            </a:extLst>
          </p:cNvPr>
          <p:cNvSpPr>
            <a:spLocks noGrp="1"/>
          </p:cNvSpPr>
          <p:nvPr>
            <p:ph type="body" sz="quarter" idx="17"/>
          </p:nvPr>
        </p:nvSpPr>
        <p:spPr>
          <a:xfrm>
            <a:off x="3254779" y="4056531"/>
            <a:ext cx="2758671" cy="976403"/>
          </a:xfrm>
        </p:spPr>
        <p:txBody>
          <a:bodyPr/>
          <a:lstStyle/>
          <a:p>
            <a:r>
              <a:rPr lang="en-US" dirty="0">
                <a:cs typeface="Arial"/>
              </a:rPr>
              <a:t>Am I still eligible if I am no longer affiliated with my institution?</a:t>
            </a:r>
          </a:p>
        </p:txBody>
      </p:sp>
      <p:pic>
        <p:nvPicPr>
          <p:cNvPr id="12" name="Picture Placeholder 11" descr="Pink megaphone">
            <a:extLst>
              <a:ext uri="{FF2B5EF4-FFF2-40B4-BE49-F238E27FC236}">
                <a16:creationId xmlns:a16="http://schemas.microsoft.com/office/drawing/2014/main" id="{C9ED80AC-A2C7-26ED-BEB0-156C623A1767}"/>
              </a:ext>
            </a:extLst>
          </p:cNvPr>
          <p:cNvPicPr>
            <a:picLocks noGrp="1" noChangeAspect="1"/>
          </p:cNvPicPr>
          <p:nvPr>
            <p:ph type="pic" sz="quarter" idx="18"/>
          </p:nvPr>
        </p:nvPicPr>
        <p:blipFill>
          <a:blip r:embed="rId4"/>
          <a:srcRect l="7482" r="7482"/>
          <a:stretch/>
        </p:blipFill>
        <p:spPr/>
      </p:pic>
      <p:sp>
        <p:nvSpPr>
          <p:cNvPr id="5" name="Text Placeholder 4">
            <a:extLst>
              <a:ext uri="{FF2B5EF4-FFF2-40B4-BE49-F238E27FC236}">
                <a16:creationId xmlns:a16="http://schemas.microsoft.com/office/drawing/2014/main" id="{05C7BA39-F9F0-D0FE-33E4-D616F96516E9}"/>
              </a:ext>
            </a:extLst>
          </p:cNvPr>
          <p:cNvSpPr>
            <a:spLocks noGrp="1"/>
          </p:cNvSpPr>
          <p:nvPr>
            <p:ph type="body" sz="quarter" idx="19"/>
          </p:nvPr>
        </p:nvSpPr>
        <p:spPr>
          <a:xfrm>
            <a:off x="6180543" y="4056531"/>
            <a:ext cx="2758671" cy="699404"/>
          </a:xfrm>
        </p:spPr>
        <p:txBody>
          <a:bodyPr/>
          <a:lstStyle/>
          <a:p>
            <a:r>
              <a:rPr lang="en-US" dirty="0">
                <a:cs typeface="Arial"/>
              </a:rPr>
              <a:t>Which </a:t>
            </a:r>
            <a:r>
              <a:rPr lang="en-US" dirty="0">
                <a:cs typeface="Arial"/>
                <a:hlinkClick r:id="rId5"/>
              </a:rPr>
              <a:t>creative commons license</a:t>
            </a:r>
            <a:r>
              <a:rPr lang="en-US" dirty="0">
                <a:cs typeface="Arial"/>
              </a:rPr>
              <a:t> can I use?</a:t>
            </a:r>
            <a:endParaRPr lang="en-US" dirty="0"/>
          </a:p>
        </p:txBody>
      </p:sp>
      <p:pic>
        <p:nvPicPr>
          <p:cNvPr id="14" name="Picture Placeholder 13" descr="Several laptops suspended in midair">
            <a:extLst>
              <a:ext uri="{FF2B5EF4-FFF2-40B4-BE49-F238E27FC236}">
                <a16:creationId xmlns:a16="http://schemas.microsoft.com/office/drawing/2014/main" id="{C0A88E0A-5126-F5B3-9C95-83E3C3C35E03}"/>
              </a:ext>
            </a:extLst>
          </p:cNvPr>
          <p:cNvPicPr>
            <a:picLocks noGrp="1" noChangeAspect="1"/>
          </p:cNvPicPr>
          <p:nvPr>
            <p:ph type="pic" sz="quarter" idx="20"/>
          </p:nvPr>
        </p:nvPicPr>
        <p:blipFill>
          <a:blip r:embed="rId6"/>
          <a:srcRect l="8934" r="8934"/>
          <a:stretch/>
        </p:blipFill>
        <p:spPr/>
      </p:pic>
      <p:sp>
        <p:nvSpPr>
          <p:cNvPr id="7" name="Text Placeholder 6">
            <a:extLst>
              <a:ext uri="{FF2B5EF4-FFF2-40B4-BE49-F238E27FC236}">
                <a16:creationId xmlns:a16="http://schemas.microsoft.com/office/drawing/2014/main" id="{3A08E903-2261-69FB-7768-6837E5B6EA0B}"/>
              </a:ext>
            </a:extLst>
          </p:cNvPr>
          <p:cNvSpPr>
            <a:spLocks noGrp="1"/>
          </p:cNvSpPr>
          <p:nvPr>
            <p:ph type="body" sz="quarter" idx="21"/>
          </p:nvPr>
        </p:nvSpPr>
        <p:spPr>
          <a:xfrm>
            <a:off x="9096375" y="4056531"/>
            <a:ext cx="2758671" cy="976403"/>
          </a:xfrm>
        </p:spPr>
        <p:txBody>
          <a:bodyPr/>
          <a:lstStyle/>
          <a:p>
            <a:r>
              <a:rPr lang="en-US" dirty="0">
                <a:cs typeface="Arial"/>
              </a:rPr>
              <a:t>My library declined my funding request. What can I do?</a:t>
            </a:r>
            <a:endParaRPr lang="en-US" dirty="0"/>
          </a:p>
        </p:txBody>
      </p:sp>
      <p:pic>
        <p:nvPicPr>
          <p:cNvPr id="15" name="Picture Placeholder 14" descr="Pastel spheres on seesaw">
            <a:extLst>
              <a:ext uri="{FF2B5EF4-FFF2-40B4-BE49-F238E27FC236}">
                <a16:creationId xmlns:a16="http://schemas.microsoft.com/office/drawing/2014/main" id="{A0C07116-9A7E-A315-DC24-357DB78C0659}"/>
              </a:ext>
            </a:extLst>
          </p:cNvPr>
          <p:cNvPicPr>
            <a:picLocks noGrp="1" noChangeAspect="1"/>
          </p:cNvPicPr>
          <p:nvPr>
            <p:ph type="pic" sz="quarter" idx="22"/>
          </p:nvPr>
        </p:nvPicPr>
        <p:blipFill>
          <a:blip r:embed="rId7"/>
          <a:srcRect l="2570" r="2570"/>
          <a:stretch/>
        </p:blipFill>
        <p:spPr/>
      </p:pic>
      <p:pic>
        <p:nvPicPr>
          <p:cNvPr id="13" name="Picture Placeholder 12" descr="Five square speech bubbles in color">
            <a:extLst>
              <a:ext uri="{FF2B5EF4-FFF2-40B4-BE49-F238E27FC236}">
                <a16:creationId xmlns:a16="http://schemas.microsoft.com/office/drawing/2014/main" id="{47918F8C-0279-54AB-8EF6-80BB0AE085BE}"/>
              </a:ext>
            </a:extLst>
          </p:cNvPr>
          <p:cNvPicPr>
            <a:picLocks noGrp="1" noChangeAspect="1"/>
          </p:cNvPicPr>
          <p:nvPr>
            <p:ph type="pic" sz="quarter" idx="16"/>
          </p:nvPr>
        </p:nvPicPr>
        <p:blipFill>
          <a:blip r:embed="rId8"/>
          <a:srcRect l="541" r="541"/>
          <a:stretch/>
        </p:blipFill>
        <p:spPr/>
      </p:pic>
      <p:sp>
        <p:nvSpPr>
          <p:cNvPr id="10" name="Text Placeholder 9">
            <a:extLst>
              <a:ext uri="{FF2B5EF4-FFF2-40B4-BE49-F238E27FC236}">
                <a16:creationId xmlns:a16="http://schemas.microsoft.com/office/drawing/2014/main" id="{B61E02FB-1108-4C6C-83CF-FF6EBAFD3045}"/>
              </a:ext>
            </a:extLst>
          </p:cNvPr>
          <p:cNvSpPr>
            <a:spLocks noGrp="1"/>
          </p:cNvSpPr>
          <p:nvPr>
            <p:ph type="body" sz="quarter" idx="14"/>
          </p:nvPr>
        </p:nvSpPr>
        <p:spPr>
          <a:xfrm>
            <a:off x="336954" y="4056531"/>
            <a:ext cx="2758671" cy="976403"/>
          </a:xfrm>
        </p:spPr>
        <p:txBody>
          <a:bodyPr/>
          <a:lstStyle/>
          <a:p>
            <a:r>
              <a:rPr lang="en-US" dirty="0">
                <a:cs typeface="Arial"/>
              </a:rPr>
              <a:t>Am I still eligible to publish if I am a student/visitor/other?</a:t>
            </a:r>
          </a:p>
        </p:txBody>
      </p:sp>
      <p:sp>
        <p:nvSpPr>
          <p:cNvPr id="11" name="Slide Number Placeholder 10">
            <a:extLst>
              <a:ext uri="{FF2B5EF4-FFF2-40B4-BE49-F238E27FC236}">
                <a16:creationId xmlns:a16="http://schemas.microsoft.com/office/drawing/2014/main" id="{97FF389F-76FB-70E7-D004-52D9E0A2707D}"/>
              </a:ext>
            </a:extLst>
          </p:cNvPr>
          <p:cNvSpPr>
            <a:spLocks noGrp="1"/>
          </p:cNvSpPr>
          <p:nvPr>
            <p:ph type="sldNum" sz="quarter" idx="4"/>
          </p:nvPr>
        </p:nvSpPr>
        <p:spPr/>
        <p:txBody>
          <a:bodyPr/>
          <a:lstStyle/>
          <a:p>
            <a:fld id="{7AA87F2A-747F-4867-A457-B88EE47601C9}" type="slidenum">
              <a:rPr lang="en-GB" smtClean="0"/>
              <a:t>17</a:t>
            </a:fld>
            <a:endParaRPr lang="en-GB"/>
          </a:p>
        </p:txBody>
      </p:sp>
    </p:spTree>
    <p:custDataLst>
      <p:tags r:id="rId1"/>
    </p:custDataLst>
    <p:extLst>
      <p:ext uri="{BB962C8B-B14F-4D97-AF65-F5344CB8AC3E}">
        <p14:creationId xmlns:p14="http://schemas.microsoft.com/office/powerpoint/2010/main" val="52590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11EA-3759-7164-A61E-BE16E4DA1C8F}"/>
              </a:ext>
            </a:extLst>
          </p:cNvPr>
          <p:cNvSpPr>
            <a:spLocks noGrp="1"/>
          </p:cNvSpPr>
          <p:nvPr>
            <p:ph type="title"/>
          </p:nvPr>
        </p:nvSpPr>
        <p:spPr/>
        <p:txBody>
          <a:bodyPr>
            <a:normAutofit/>
          </a:bodyPr>
          <a:lstStyle/>
          <a:p>
            <a:r>
              <a:rPr lang="en-US" dirty="0">
                <a:latin typeface="Georgia"/>
              </a:rPr>
              <a:t>How Cambridge will support your TA</a:t>
            </a:r>
            <a:endParaRPr lang="en-US" dirty="0"/>
          </a:p>
        </p:txBody>
      </p:sp>
      <p:sp>
        <p:nvSpPr>
          <p:cNvPr id="3" name="Slide Number Placeholder 2">
            <a:extLst>
              <a:ext uri="{FF2B5EF4-FFF2-40B4-BE49-F238E27FC236}">
                <a16:creationId xmlns:a16="http://schemas.microsoft.com/office/drawing/2014/main" id="{1B0E4E23-F26B-F100-96DE-AFE99DFE70F7}"/>
              </a:ext>
            </a:extLst>
          </p:cNvPr>
          <p:cNvSpPr>
            <a:spLocks noGrp="1"/>
          </p:cNvSpPr>
          <p:nvPr>
            <p:ph type="sldNum" sz="quarter" idx="4"/>
          </p:nvPr>
        </p:nvSpPr>
        <p:spPr/>
        <p:txBody>
          <a:bodyPr/>
          <a:lstStyle/>
          <a:p>
            <a:fld id="{7AA87F2A-747F-4867-A457-B88EE47601C9}" type="slidenum">
              <a:rPr lang="en-GB" smtClean="0"/>
              <a:t>18</a:t>
            </a:fld>
            <a:endParaRPr lang="en-GB"/>
          </a:p>
        </p:txBody>
      </p:sp>
    </p:spTree>
    <p:custDataLst>
      <p:tags r:id="rId1"/>
    </p:custDataLst>
    <p:extLst>
      <p:ext uri="{BB962C8B-B14F-4D97-AF65-F5344CB8AC3E}">
        <p14:creationId xmlns:p14="http://schemas.microsoft.com/office/powerpoint/2010/main" val="382818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C1EA96-5A84-1E1D-44B0-B7EB6FB2904C}"/>
              </a:ext>
            </a:extLst>
          </p:cNvPr>
          <p:cNvSpPr>
            <a:spLocks noGrp="1"/>
          </p:cNvSpPr>
          <p:nvPr>
            <p:ph type="title"/>
          </p:nvPr>
        </p:nvSpPr>
        <p:spPr>
          <a:xfrm>
            <a:off x="569964" y="976497"/>
            <a:ext cx="5053403" cy="932887"/>
          </a:xfrm>
        </p:spPr>
        <p:txBody>
          <a:bodyPr wrap="square" anchor="t">
            <a:normAutofit/>
          </a:bodyPr>
          <a:lstStyle/>
          <a:p>
            <a:r>
              <a:rPr lang="en-US"/>
              <a:t>Retroactive OA</a:t>
            </a:r>
          </a:p>
        </p:txBody>
      </p:sp>
      <p:pic>
        <p:nvPicPr>
          <p:cNvPr id="5" name="Picture 4" descr="A screenshot of a email&#10;&#10;Description automatically generated">
            <a:extLst>
              <a:ext uri="{FF2B5EF4-FFF2-40B4-BE49-F238E27FC236}">
                <a16:creationId xmlns:a16="http://schemas.microsoft.com/office/drawing/2014/main" id="{C1D747AA-741C-925D-6306-E810D8A1EE0E}"/>
              </a:ext>
            </a:extLst>
          </p:cNvPr>
          <p:cNvPicPr>
            <a:picLocks noChangeAspect="1"/>
          </p:cNvPicPr>
          <p:nvPr/>
        </p:nvPicPr>
        <p:blipFill>
          <a:blip r:embed="rId3"/>
          <a:stretch>
            <a:fillRect/>
          </a:stretch>
        </p:blipFill>
        <p:spPr>
          <a:xfrm>
            <a:off x="7328705" y="272443"/>
            <a:ext cx="3983091" cy="6269982"/>
          </a:xfrm>
          <a:prstGeom prst="rect">
            <a:avLst/>
          </a:prstGeom>
          <a:noFill/>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16669802-1702-8991-9B4E-5B6073842521}"/>
              </a:ext>
            </a:extLst>
          </p:cNvPr>
          <p:cNvSpPr>
            <a:spLocks noGrp="1"/>
          </p:cNvSpPr>
          <p:nvPr>
            <p:ph type="sldNum" sz="quarter" idx="4"/>
          </p:nvPr>
        </p:nvSpPr>
        <p:spPr>
          <a:xfrm>
            <a:off x="9150927" y="6364663"/>
            <a:ext cx="2743200" cy="365125"/>
          </a:xfrm>
        </p:spPr>
        <p:txBody>
          <a:bodyPr anchor="ctr">
            <a:normAutofit/>
          </a:bodyPr>
          <a:lstStyle/>
          <a:p>
            <a:pPr>
              <a:spcAft>
                <a:spcPts val="600"/>
              </a:spcAft>
            </a:pPr>
            <a:fld id="{7AA87F2A-747F-4867-A457-B88EE47601C9}" type="slidenum">
              <a:rPr lang="en-GB" smtClean="0"/>
              <a:pPr>
                <a:spcAft>
                  <a:spcPts val="600"/>
                </a:spcAft>
              </a:pPr>
              <a:t>19</a:t>
            </a:fld>
            <a:endParaRPr lang="en-GB"/>
          </a:p>
        </p:txBody>
      </p:sp>
      <p:sp>
        <p:nvSpPr>
          <p:cNvPr id="6" name="TextBox 5">
            <a:extLst>
              <a:ext uri="{FF2B5EF4-FFF2-40B4-BE49-F238E27FC236}">
                <a16:creationId xmlns:a16="http://schemas.microsoft.com/office/drawing/2014/main" id="{079916D5-F5A9-1FC2-0577-700F036CB1E9}"/>
              </a:ext>
            </a:extLst>
          </p:cNvPr>
          <p:cNvSpPr txBox="1"/>
          <p:nvPr/>
        </p:nvSpPr>
        <p:spPr>
          <a:xfrm>
            <a:off x="573911" y="1663360"/>
            <a:ext cx="4106119" cy="553997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spc="45" dirty="0">
                <a:solidFill>
                  <a:srgbClr val="123845"/>
                </a:solidFill>
                <a:cs typeface="Arial"/>
              </a:rPr>
              <a:t>Cambridge contacts authors of articles that were eligible to publish under your TA but have not yet taken up the opportunity. </a:t>
            </a:r>
            <a:br>
              <a:rPr lang="en-US" sz="2000" spc="45" dirty="0">
                <a:cs typeface="Arial"/>
              </a:rPr>
            </a:br>
            <a:br>
              <a:rPr lang="en-US" sz="2000" spc="45" dirty="0">
                <a:cs typeface="Arial"/>
              </a:rPr>
            </a:br>
            <a:r>
              <a:rPr lang="en-US" sz="2000" spc="45" dirty="0">
                <a:solidFill>
                  <a:srgbClr val="123845"/>
                </a:solidFill>
                <a:cs typeface="Arial"/>
              </a:rPr>
              <a:t>Our communications, sent automatically to the corresponding authors e-mail address – provides a timely reminder of the no cost OA option available and how to take advantage of it. </a:t>
            </a:r>
            <a:br>
              <a:rPr lang="en-US" sz="2000" spc="45" dirty="0">
                <a:cs typeface="Arial"/>
              </a:rPr>
            </a:br>
            <a:br>
              <a:rPr lang="en-US" sz="2000" spc="45" dirty="0">
                <a:cs typeface="Arial"/>
              </a:rPr>
            </a:br>
            <a:r>
              <a:rPr lang="en-US" sz="2000" spc="45" dirty="0">
                <a:solidFill>
                  <a:srgbClr val="123845"/>
                </a:solidFill>
                <a:cs typeface="Arial"/>
              </a:rPr>
              <a:t>This author outreach is ongoing and will continue throughout the year.</a:t>
            </a:r>
            <a:br>
              <a:rPr lang="en-US" sz="3000" b="1" spc="45" dirty="0">
                <a:cs typeface="Arial"/>
              </a:rPr>
            </a:br>
            <a:br>
              <a:rPr lang="en-US" sz="3000" b="1" spc="45" dirty="0">
                <a:cs typeface="Arial"/>
              </a:rPr>
            </a:br>
            <a:r>
              <a:rPr lang="en-US" sz="3000" b="1" spc="45" dirty="0">
                <a:solidFill>
                  <a:srgbClr val="123845"/>
                </a:solidFill>
                <a:cs typeface="Arial"/>
              </a:rPr>
              <a:t> </a:t>
            </a:r>
          </a:p>
        </p:txBody>
      </p:sp>
      <p:sp>
        <p:nvSpPr>
          <p:cNvPr id="9" name="Flowchart: Connector 8">
            <a:extLst>
              <a:ext uri="{FF2B5EF4-FFF2-40B4-BE49-F238E27FC236}">
                <a16:creationId xmlns:a16="http://schemas.microsoft.com/office/drawing/2014/main" id="{E972A60C-2A09-D392-F790-AE1B570F0062}"/>
              </a:ext>
            </a:extLst>
          </p:cNvPr>
          <p:cNvSpPr/>
          <p:nvPr/>
        </p:nvSpPr>
        <p:spPr>
          <a:xfrm>
            <a:off x="4989655" y="1358098"/>
            <a:ext cx="2019779" cy="2010133"/>
          </a:xfrm>
          <a:prstGeom prst="flowChartConnector">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73F73C-741D-FC14-2D0E-70740D1F6082}"/>
              </a:ext>
            </a:extLst>
          </p:cNvPr>
          <p:cNvSpPr txBox="1"/>
          <p:nvPr/>
        </p:nvSpPr>
        <p:spPr>
          <a:xfrm>
            <a:off x="5271786" y="1812786"/>
            <a:ext cx="1465161" cy="110799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400" b="1" spc="45" dirty="0">
                <a:solidFill>
                  <a:schemeClr val="bg2"/>
                </a:solidFill>
                <a:cs typeface="Arial"/>
              </a:rPr>
              <a:t>74%</a:t>
            </a:r>
            <a:r>
              <a:rPr lang="en-US" sz="2400" spc="45" dirty="0">
                <a:solidFill>
                  <a:srgbClr val="123845"/>
                </a:solidFill>
                <a:cs typeface="Arial"/>
              </a:rPr>
              <a:t> response rate </a:t>
            </a:r>
          </a:p>
        </p:txBody>
      </p:sp>
    </p:spTree>
    <p:custDataLst>
      <p:tags r:id="rId1"/>
    </p:custDataLst>
    <p:extLst>
      <p:ext uri="{BB962C8B-B14F-4D97-AF65-F5344CB8AC3E}">
        <p14:creationId xmlns:p14="http://schemas.microsoft.com/office/powerpoint/2010/main" val="226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Connector 16">
            <a:extLst>
              <a:ext uri="{FF2B5EF4-FFF2-40B4-BE49-F238E27FC236}">
                <a16:creationId xmlns:a16="http://schemas.microsoft.com/office/drawing/2014/main" id="{8CDC55B5-C9A6-2F3F-1929-FF74482DBF3C}"/>
              </a:ext>
            </a:extLst>
          </p:cNvPr>
          <p:cNvSpPr/>
          <p:nvPr/>
        </p:nvSpPr>
        <p:spPr>
          <a:xfrm>
            <a:off x="9019609" y="2926035"/>
            <a:ext cx="1182847" cy="1077846"/>
          </a:xfrm>
          <a:prstGeom prst="flowChartConnector">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a:extLst>
              <a:ext uri="{FF2B5EF4-FFF2-40B4-BE49-F238E27FC236}">
                <a16:creationId xmlns:a16="http://schemas.microsoft.com/office/drawing/2014/main" id="{03BF134F-2D7F-92A1-6275-AB22E3EA3B08}"/>
              </a:ext>
            </a:extLst>
          </p:cNvPr>
          <p:cNvSpPr/>
          <p:nvPr/>
        </p:nvSpPr>
        <p:spPr>
          <a:xfrm>
            <a:off x="5502147" y="2985236"/>
            <a:ext cx="1182847" cy="1077846"/>
          </a:xfrm>
          <a:prstGeom prst="flowChartConnector">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5CB249B1-0A1C-4E54-605D-A44E734F147F}"/>
              </a:ext>
            </a:extLst>
          </p:cNvPr>
          <p:cNvSpPr/>
          <p:nvPr/>
        </p:nvSpPr>
        <p:spPr>
          <a:xfrm>
            <a:off x="2080470" y="2926035"/>
            <a:ext cx="1182847" cy="1077846"/>
          </a:xfrm>
          <a:prstGeom prst="flowChartConnector">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5915C0BB-0928-B389-2DDA-8CE1896B8DBF}"/>
              </a:ext>
            </a:extLst>
          </p:cNvPr>
          <p:cNvSpPr>
            <a:spLocks noGrp="1"/>
          </p:cNvSpPr>
          <p:nvPr>
            <p:ph type="body" sz="quarter" idx="10"/>
          </p:nvPr>
        </p:nvSpPr>
        <p:spPr>
          <a:xfrm>
            <a:off x="1107908" y="1440162"/>
            <a:ext cx="10412412" cy="858422"/>
          </a:xfrm>
        </p:spPr>
        <p:txBody>
          <a:bodyPr/>
          <a:lstStyle/>
          <a:p>
            <a:r>
              <a:rPr lang="en-US"/>
              <a:t>Before we begin…</a:t>
            </a:r>
          </a:p>
        </p:txBody>
      </p:sp>
      <p:sp>
        <p:nvSpPr>
          <p:cNvPr id="3" name="Slide Number Placeholder 2">
            <a:extLst>
              <a:ext uri="{FF2B5EF4-FFF2-40B4-BE49-F238E27FC236}">
                <a16:creationId xmlns:a16="http://schemas.microsoft.com/office/drawing/2014/main" id="{1B703A06-3827-4A1B-5782-C3C06EBAAB94}"/>
              </a:ext>
            </a:extLst>
          </p:cNvPr>
          <p:cNvSpPr>
            <a:spLocks noGrp="1"/>
          </p:cNvSpPr>
          <p:nvPr>
            <p:ph type="sldNum" sz="quarter" idx="4"/>
          </p:nvPr>
        </p:nvSpPr>
        <p:spPr/>
        <p:txBody>
          <a:bodyPr/>
          <a:lstStyle/>
          <a:p>
            <a:fld id="{7AA87F2A-747F-4867-A457-B88EE47601C9}" type="slidenum">
              <a:rPr lang="en-GB" smtClean="0"/>
              <a:t>2</a:t>
            </a:fld>
            <a:endParaRPr lang="en-GB"/>
          </a:p>
        </p:txBody>
      </p:sp>
      <p:sp>
        <p:nvSpPr>
          <p:cNvPr id="4" name="Rectangle 3">
            <a:extLst>
              <a:ext uri="{FF2B5EF4-FFF2-40B4-BE49-F238E27FC236}">
                <a16:creationId xmlns:a16="http://schemas.microsoft.com/office/drawing/2014/main" id="{5515F23C-00E8-48DA-32F3-FD6275EEB46C}"/>
              </a:ext>
            </a:extLst>
          </p:cNvPr>
          <p:cNvSpPr/>
          <p:nvPr/>
        </p:nvSpPr>
        <p:spPr>
          <a:xfrm>
            <a:off x="4775159" y="4458054"/>
            <a:ext cx="2641682" cy="2139753"/>
          </a:xfrm>
          <a:prstGeom prst="rect">
            <a:avLst/>
          </a:prstGeom>
        </p:spPr>
        <p:txBody>
          <a:bodyPr wrap="square">
            <a:spAutoFit/>
          </a:bodyPr>
          <a:lstStyle/>
          <a:p>
            <a:pPr algn="ctr">
              <a:lnSpc>
                <a:spcPct val="120000"/>
              </a:lnSpc>
            </a:pPr>
            <a:r>
              <a:rPr lang="en-US" sz="1600" dirty="0">
                <a:solidFill>
                  <a:schemeClr val="bg1"/>
                </a:solidFill>
                <a:latin typeface="Frutiger LT Std 45 Light" panose="020B0402020204020204" pitchFamily="34" charset="0"/>
                <a:cs typeface="Segoe UI Light" panose="020B0502040204020203" pitchFamily="34" charset="0"/>
              </a:rPr>
              <a:t>Have questions? No problem!</a:t>
            </a:r>
          </a:p>
          <a:p>
            <a:pPr algn="ctr">
              <a:lnSpc>
                <a:spcPct val="120000"/>
              </a:lnSpc>
            </a:pPr>
            <a:endParaRPr lang="en-US" sz="1600" dirty="0">
              <a:solidFill>
                <a:schemeClr val="bg1"/>
              </a:solidFill>
              <a:latin typeface="Frutiger LT Std 45 Light" panose="020B0402020204020204" pitchFamily="34" charset="0"/>
              <a:cs typeface="Segoe UI Light" panose="020B0502040204020203" pitchFamily="34" charset="0"/>
            </a:endParaRPr>
          </a:p>
          <a:p>
            <a:pPr algn="ctr">
              <a:lnSpc>
                <a:spcPct val="120000"/>
              </a:lnSpc>
            </a:pPr>
            <a:r>
              <a:rPr lang="en-US" sz="1600" dirty="0">
                <a:solidFill>
                  <a:schemeClr val="bg1"/>
                </a:solidFill>
                <a:latin typeface="Frutiger LT Std 45 Light" panose="020B0402020204020204" pitchFamily="34" charset="0"/>
                <a:cs typeface="Segoe UI Light" panose="020B0502040204020203" pitchFamily="34" charset="0"/>
              </a:rPr>
              <a:t> We’ve scheduled in time for your questions!</a:t>
            </a:r>
            <a:br>
              <a:rPr lang="en-US" sz="1600" dirty="0">
                <a:solidFill>
                  <a:schemeClr val="bg1"/>
                </a:solidFill>
                <a:latin typeface="Frutiger LT Std 45 Light" panose="020B0402020204020204" pitchFamily="34" charset="0"/>
                <a:cs typeface="Segoe UI Light" panose="020B0502040204020203" pitchFamily="34" charset="0"/>
              </a:rPr>
            </a:br>
            <a:br>
              <a:rPr lang="en-US" sz="1600" dirty="0">
                <a:solidFill>
                  <a:schemeClr val="bg1"/>
                </a:solidFill>
                <a:latin typeface="Frutiger LT Std 45 Light" panose="020B0402020204020204" pitchFamily="34" charset="0"/>
                <a:cs typeface="Segoe UI Light" panose="020B0502040204020203" pitchFamily="34" charset="0"/>
              </a:rPr>
            </a:br>
            <a:endParaRPr lang="en-US" sz="1600" dirty="0">
              <a:solidFill>
                <a:schemeClr val="bg1"/>
              </a:solidFill>
              <a:latin typeface="Frutiger LT Std 45 Light" panose="020B0402020204020204"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6A9EF9F8-2E50-592C-0D1F-BA356F769764}"/>
              </a:ext>
            </a:extLst>
          </p:cNvPr>
          <p:cNvSpPr/>
          <p:nvPr/>
        </p:nvSpPr>
        <p:spPr>
          <a:xfrm>
            <a:off x="1336643" y="4458054"/>
            <a:ext cx="2641682" cy="662425"/>
          </a:xfrm>
          <a:prstGeom prst="rect">
            <a:avLst/>
          </a:prstGeom>
        </p:spPr>
        <p:txBody>
          <a:bodyPr wrap="square">
            <a:spAutoFit/>
          </a:bodyPr>
          <a:lstStyle/>
          <a:p>
            <a:pPr algn="ctr">
              <a:lnSpc>
                <a:spcPct val="120000"/>
              </a:lnSpc>
            </a:pPr>
            <a:r>
              <a:rPr lang="en-US" sz="1600">
                <a:solidFill>
                  <a:schemeClr val="bg1"/>
                </a:solidFill>
                <a:latin typeface="Frutiger LT Std 45 Light" panose="020B0402020204020204" pitchFamily="34" charset="0"/>
                <a:cs typeface="Segoe UI Light" panose="020B0502040204020203" pitchFamily="34" charset="0"/>
              </a:rPr>
              <a:t>This session is being recorded</a:t>
            </a:r>
          </a:p>
        </p:txBody>
      </p:sp>
      <p:grpSp>
        <p:nvGrpSpPr>
          <p:cNvPr id="6" name="Group 5">
            <a:extLst>
              <a:ext uri="{FF2B5EF4-FFF2-40B4-BE49-F238E27FC236}">
                <a16:creationId xmlns:a16="http://schemas.microsoft.com/office/drawing/2014/main" id="{AA675A24-576B-0315-4D04-BD3C51B34A2F}"/>
              </a:ext>
            </a:extLst>
          </p:cNvPr>
          <p:cNvGrpSpPr/>
          <p:nvPr/>
        </p:nvGrpSpPr>
        <p:grpSpPr>
          <a:xfrm>
            <a:off x="2287613" y="3150054"/>
            <a:ext cx="710714" cy="706298"/>
            <a:chOff x="6366359" y="5392447"/>
            <a:chExt cx="564491" cy="560985"/>
          </a:xfrm>
          <a:gradFill>
            <a:gsLst>
              <a:gs pos="0">
                <a:schemeClr val="accent3">
                  <a:alpha val="80000"/>
                </a:schemeClr>
              </a:gs>
              <a:gs pos="82000">
                <a:schemeClr val="accent1">
                  <a:lumMod val="75000"/>
                  <a:alpha val="80000"/>
                </a:schemeClr>
              </a:gs>
            </a:gsLst>
            <a:lin ang="2700000" scaled="1"/>
          </a:gradFill>
        </p:grpSpPr>
        <p:sp>
          <p:nvSpPr>
            <p:cNvPr id="7" name="Freeform 266">
              <a:extLst>
                <a:ext uri="{FF2B5EF4-FFF2-40B4-BE49-F238E27FC236}">
                  <a16:creationId xmlns:a16="http://schemas.microsoft.com/office/drawing/2014/main" id="{14773705-D7E4-44C4-59D1-E8A8C1BE21F0}"/>
                </a:ext>
              </a:extLst>
            </p:cNvPr>
            <p:cNvSpPr>
              <a:spLocks noEditPoints="1"/>
            </p:cNvSpPr>
            <p:nvPr/>
          </p:nvSpPr>
          <p:spPr bwMode="auto">
            <a:xfrm>
              <a:off x="6366359" y="5392447"/>
              <a:ext cx="564491" cy="560985"/>
            </a:xfrm>
            <a:custGeom>
              <a:avLst/>
              <a:gdLst>
                <a:gd name="T0" fmla="*/ 158 w 161"/>
                <a:gd name="T1" fmla="*/ 160 h 160"/>
                <a:gd name="T2" fmla="*/ 3 w 161"/>
                <a:gd name="T3" fmla="*/ 160 h 160"/>
                <a:gd name="T4" fmla="*/ 0 w 161"/>
                <a:gd name="T5" fmla="*/ 158 h 160"/>
                <a:gd name="T6" fmla="*/ 0 w 161"/>
                <a:gd name="T7" fmla="*/ 3 h 160"/>
                <a:gd name="T8" fmla="*/ 3 w 161"/>
                <a:gd name="T9" fmla="*/ 0 h 160"/>
                <a:gd name="T10" fmla="*/ 158 w 161"/>
                <a:gd name="T11" fmla="*/ 0 h 160"/>
                <a:gd name="T12" fmla="*/ 161 w 161"/>
                <a:gd name="T13" fmla="*/ 3 h 160"/>
                <a:gd name="T14" fmla="*/ 161 w 161"/>
                <a:gd name="T15" fmla="*/ 158 h 160"/>
                <a:gd name="T16" fmla="*/ 158 w 161"/>
                <a:gd name="T17" fmla="*/ 160 h 160"/>
                <a:gd name="T18" fmla="*/ 5 w 161"/>
                <a:gd name="T19" fmla="*/ 155 h 160"/>
                <a:gd name="T20" fmla="*/ 156 w 161"/>
                <a:gd name="T21" fmla="*/ 155 h 160"/>
                <a:gd name="T22" fmla="*/ 156 w 161"/>
                <a:gd name="T23" fmla="*/ 5 h 160"/>
                <a:gd name="T24" fmla="*/ 5 w 161"/>
                <a:gd name="T25" fmla="*/ 5 h 160"/>
                <a:gd name="T26" fmla="*/ 5 w 161"/>
                <a:gd name="T27"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0">
                  <a:moveTo>
                    <a:pt x="158" y="160"/>
                  </a:moveTo>
                  <a:lnTo>
                    <a:pt x="3" y="160"/>
                  </a:lnTo>
                  <a:lnTo>
                    <a:pt x="0" y="158"/>
                  </a:lnTo>
                  <a:lnTo>
                    <a:pt x="0" y="3"/>
                  </a:lnTo>
                  <a:lnTo>
                    <a:pt x="3" y="0"/>
                  </a:lnTo>
                  <a:lnTo>
                    <a:pt x="158" y="0"/>
                  </a:lnTo>
                  <a:lnTo>
                    <a:pt x="161" y="3"/>
                  </a:lnTo>
                  <a:lnTo>
                    <a:pt x="161" y="158"/>
                  </a:lnTo>
                  <a:lnTo>
                    <a:pt x="158" y="160"/>
                  </a:lnTo>
                  <a:close/>
                  <a:moveTo>
                    <a:pt x="5" y="155"/>
                  </a:moveTo>
                  <a:lnTo>
                    <a:pt x="156" y="155"/>
                  </a:lnTo>
                  <a:lnTo>
                    <a:pt x="156" y="5"/>
                  </a:lnTo>
                  <a:lnTo>
                    <a:pt x="5" y="5"/>
                  </a:lnTo>
                  <a:lnTo>
                    <a:pt x="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67">
              <a:extLst>
                <a:ext uri="{FF2B5EF4-FFF2-40B4-BE49-F238E27FC236}">
                  <a16:creationId xmlns:a16="http://schemas.microsoft.com/office/drawing/2014/main" id="{27137FD9-2B14-F2C4-883C-2CE1156AD5E6}"/>
                </a:ext>
              </a:extLst>
            </p:cNvPr>
            <p:cNvSpPr>
              <a:spLocks noEditPoints="1"/>
            </p:cNvSpPr>
            <p:nvPr/>
          </p:nvSpPr>
          <p:spPr bwMode="auto">
            <a:xfrm>
              <a:off x="6587247" y="5571261"/>
              <a:ext cx="154271" cy="206863"/>
            </a:xfrm>
            <a:custGeom>
              <a:avLst/>
              <a:gdLst>
                <a:gd name="T0" fmla="*/ 4 w 44"/>
                <a:gd name="T1" fmla="*/ 59 h 59"/>
                <a:gd name="T2" fmla="*/ 0 w 44"/>
                <a:gd name="T3" fmla="*/ 57 h 59"/>
                <a:gd name="T4" fmla="*/ 0 w 44"/>
                <a:gd name="T5" fmla="*/ 2 h 59"/>
                <a:gd name="T6" fmla="*/ 4 w 44"/>
                <a:gd name="T7" fmla="*/ 0 h 59"/>
                <a:gd name="T8" fmla="*/ 44 w 44"/>
                <a:gd name="T9" fmla="*/ 27 h 59"/>
                <a:gd name="T10" fmla="*/ 44 w 44"/>
                <a:gd name="T11" fmla="*/ 32 h 59"/>
                <a:gd name="T12" fmla="*/ 4 w 44"/>
                <a:gd name="T13" fmla="*/ 59 h 59"/>
                <a:gd name="T14" fmla="*/ 5 w 44"/>
                <a:gd name="T15" fmla="*/ 7 h 59"/>
                <a:gd name="T16" fmla="*/ 5 w 44"/>
                <a:gd name="T17" fmla="*/ 52 h 59"/>
                <a:gd name="T18" fmla="*/ 38 w 44"/>
                <a:gd name="T19" fmla="*/ 29 h 59"/>
                <a:gd name="T20" fmla="*/ 5 w 44"/>
                <a:gd name="T21"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9">
                  <a:moveTo>
                    <a:pt x="4" y="59"/>
                  </a:moveTo>
                  <a:lnTo>
                    <a:pt x="0" y="57"/>
                  </a:lnTo>
                  <a:lnTo>
                    <a:pt x="0" y="2"/>
                  </a:lnTo>
                  <a:lnTo>
                    <a:pt x="4" y="0"/>
                  </a:lnTo>
                  <a:lnTo>
                    <a:pt x="44" y="27"/>
                  </a:lnTo>
                  <a:lnTo>
                    <a:pt x="44" y="32"/>
                  </a:lnTo>
                  <a:lnTo>
                    <a:pt x="4" y="59"/>
                  </a:lnTo>
                  <a:close/>
                  <a:moveTo>
                    <a:pt x="5" y="7"/>
                  </a:moveTo>
                  <a:lnTo>
                    <a:pt x="5" y="52"/>
                  </a:lnTo>
                  <a:lnTo>
                    <a:pt x="38" y="29"/>
                  </a:ln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4A58DE77-9D14-EBCC-29FD-F2575DA71188}"/>
              </a:ext>
            </a:extLst>
          </p:cNvPr>
          <p:cNvGrpSpPr/>
          <p:nvPr/>
        </p:nvGrpSpPr>
        <p:grpSpPr>
          <a:xfrm>
            <a:off x="5707380" y="3135540"/>
            <a:ext cx="777240" cy="777238"/>
            <a:chOff x="6378245" y="2109810"/>
            <a:chExt cx="560985" cy="560984"/>
          </a:xfrm>
          <a:gradFill>
            <a:gsLst>
              <a:gs pos="0">
                <a:schemeClr val="accent3">
                  <a:alpha val="80000"/>
                </a:schemeClr>
              </a:gs>
              <a:gs pos="82000">
                <a:schemeClr val="accent1">
                  <a:lumMod val="75000"/>
                  <a:alpha val="80000"/>
                </a:schemeClr>
              </a:gs>
            </a:gsLst>
            <a:lin ang="2700000" scaled="1"/>
          </a:gradFill>
        </p:grpSpPr>
        <p:sp>
          <p:nvSpPr>
            <p:cNvPr id="10" name="Freeform 311">
              <a:extLst>
                <a:ext uri="{FF2B5EF4-FFF2-40B4-BE49-F238E27FC236}">
                  <a16:creationId xmlns:a16="http://schemas.microsoft.com/office/drawing/2014/main" id="{339053DD-75A9-2D7D-3D5A-8FA06F9681D8}"/>
                </a:ext>
              </a:extLst>
            </p:cNvPr>
            <p:cNvSpPr>
              <a:spLocks noEditPoints="1"/>
            </p:cNvSpPr>
            <p:nvPr/>
          </p:nvSpPr>
          <p:spPr bwMode="auto">
            <a:xfrm>
              <a:off x="6378245" y="2109810"/>
              <a:ext cx="560985" cy="560984"/>
            </a:xfrm>
            <a:custGeom>
              <a:avLst/>
              <a:gdLst>
                <a:gd name="T0" fmla="*/ 128 w 256"/>
                <a:gd name="T1" fmla="*/ 256 h 256"/>
                <a:gd name="T2" fmla="*/ 38 w 256"/>
                <a:gd name="T3" fmla="*/ 218 h 256"/>
                <a:gd name="T4" fmla="*/ 0 w 256"/>
                <a:gd name="T5" fmla="*/ 128 h 256"/>
                <a:gd name="T6" fmla="*/ 38 w 256"/>
                <a:gd name="T7" fmla="*/ 37 h 256"/>
                <a:gd name="T8" fmla="*/ 128 w 256"/>
                <a:gd name="T9" fmla="*/ 0 h 256"/>
                <a:gd name="T10" fmla="*/ 219 w 256"/>
                <a:gd name="T11" fmla="*/ 37 h 256"/>
                <a:gd name="T12" fmla="*/ 219 w 256"/>
                <a:gd name="T13" fmla="*/ 37 h 256"/>
                <a:gd name="T14" fmla="*/ 256 w 256"/>
                <a:gd name="T15" fmla="*/ 128 h 256"/>
                <a:gd name="T16" fmla="*/ 219 w 256"/>
                <a:gd name="T17" fmla="*/ 218 h 256"/>
                <a:gd name="T18" fmla="*/ 128 w 256"/>
                <a:gd name="T19" fmla="*/ 256 h 256"/>
                <a:gd name="T20" fmla="*/ 128 w 256"/>
                <a:gd name="T21" fmla="*/ 8 h 256"/>
                <a:gd name="T22" fmla="*/ 43 w 256"/>
                <a:gd name="T23" fmla="*/ 43 h 256"/>
                <a:gd name="T24" fmla="*/ 8 w 256"/>
                <a:gd name="T25" fmla="*/ 128 h 256"/>
                <a:gd name="T26" fmla="*/ 43 w 256"/>
                <a:gd name="T27" fmla="*/ 213 h 256"/>
                <a:gd name="T28" fmla="*/ 128 w 256"/>
                <a:gd name="T29" fmla="*/ 248 h 256"/>
                <a:gd name="T30" fmla="*/ 213 w 256"/>
                <a:gd name="T31" fmla="*/ 213 h 256"/>
                <a:gd name="T32" fmla="*/ 248 w 256"/>
                <a:gd name="T33" fmla="*/ 128 h 256"/>
                <a:gd name="T34" fmla="*/ 213 w 256"/>
                <a:gd name="T35" fmla="*/ 43 h 256"/>
                <a:gd name="T36" fmla="*/ 213 w 256"/>
                <a:gd name="T37" fmla="*/ 43 h 256"/>
                <a:gd name="T38" fmla="*/ 128 w 256"/>
                <a:gd name="T39" fmla="*/ 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6" h="256">
                  <a:moveTo>
                    <a:pt x="128" y="256"/>
                  </a:moveTo>
                  <a:cubicBezTo>
                    <a:pt x="94" y="256"/>
                    <a:pt x="62" y="242"/>
                    <a:pt x="38" y="218"/>
                  </a:cubicBezTo>
                  <a:cubicBezTo>
                    <a:pt x="13" y="194"/>
                    <a:pt x="0" y="162"/>
                    <a:pt x="0" y="128"/>
                  </a:cubicBezTo>
                  <a:cubicBezTo>
                    <a:pt x="0" y="94"/>
                    <a:pt x="13" y="61"/>
                    <a:pt x="38" y="37"/>
                  </a:cubicBezTo>
                  <a:cubicBezTo>
                    <a:pt x="62" y="13"/>
                    <a:pt x="94" y="0"/>
                    <a:pt x="128" y="0"/>
                  </a:cubicBezTo>
                  <a:cubicBezTo>
                    <a:pt x="162" y="0"/>
                    <a:pt x="194" y="13"/>
                    <a:pt x="219" y="37"/>
                  </a:cubicBezTo>
                  <a:cubicBezTo>
                    <a:pt x="219" y="37"/>
                    <a:pt x="219" y="37"/>
                    <a:pt x="219" y="37"/>
                  </a:cubicBezTo>
                  <a:cubicBezTo>
                    <a:pt x="243" y="61"/>
                    <a:pt x="256" y="94"/>
                    <a:pt x="256" y="128"/>
                  </a:cubicBezTo>
                  <a:cubicBezTo>
                    <a:pt x="256" y="162"/>
                    <a:pt x="243" y="194"/>
                    <a:pt x="219" y="218"/>
                  </a:cubicBezTo>
                  <a:cubicBezTo>
                    <a:pt x="194" y="242"/>
                    <a:pt x="162" y="256"/>
                    <a:pt x="128" y="256"/>
                  </a:cubicBezTo>
                  <a:close/>
                  <a:moveTo>
                    <a:pt x="128" y="8"/>
                  </a:moveTo>
                  <a:cubicBezTo>
                    <a:pt x="96" y="8"/>
                    <a:pt x="66" y="20"/>
                    <a:pt x="43" y="43"/>
                  </a:cubicBezTo>
                  <a:cubicBezTo>
                    <a:pt x="21" y="66"/>
                    <a:pt x="8" y="96"/>
                    <a:pt x="8" y="128"/>
                  </a:cubicBezTo>
                  <a:cubicBezTo>
                    <a:pt x="8" y="160"/>
                    <a:pt x="21" y="190"/>
                    <a:pt x="43" y="213"/>
                  </a:cubicBezTo>
                  <a:cubicBezTo>
                    <a:pt x="66" y="235"/>
                    <a:pt x="96" y="248"/>
                    <a:pt x="128" y="248"/>
                  </a:cubicBezTo>
                  <a:cubicBezTo>
                    <a:pt x="160" y="248"/>
                    <a:pt x="190" y="235"/>
                    <a:pt x="213" y="213"/>
                  </a:cubicBezTo>
                  <a:cubicBezTo>
                    <a:pt x="236" y="190"/>
                    <a:pt x="248" y="160"/>
                    <a:pt x="248" y="128"/>
                  </a:cubicBezTo>
                  <a:cubicBezTo>
                    <a:pt x="248" y="96"/>
                    <a:pt x="236" y="66"/>
                    <a:pt x="213" y="43"/>
                  </a:cubicBezTo>
                  <a:cubicBezTo>
                    <a:pt x="213" y="43"/>
                    <a:pt x="213" y="43"/>
                    <a:pt x="213" y="43"/>
                  </a:cubicBezTo>
                  <a:cubicBezTo>
                    <a:pt x="190" y="20"/>
                    <a:pt x="160" y="8"/>
                    <a:pt x="12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312">
              <a:extLst>
                <a:ext uri="{FF2B5EF4-FFF2-40B4-BE49-F238E27FC236}">
                  <a16:creationId xmlns:a16="http://schemas.microsoft.com/office/drawing/2014/main" id="{9C71ED67-7876-9B41-B45D-B45F66F08202}"/>
                </a:ext>
              </a:extLst>
            </p:cNvPr>
            <p:cNvSpPr>
              <a:spLocks noChangeArrowheads="1"/>
            </p:cNvSpPr>
            <p:nvPr/>
          </p:nvSpPr>
          <p:spPr bwMode="auto">
            <a:xfrm>
              <a:off x="6630689" y="2484968"/>
              <a:ext cx="17531" cy="3506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13">
              <a:extLst>
                <a:ext uri="{FF2B5EF4-FFF2-40B4-BE49-F238E27FC236}">
                  <a16:creationId xmlns:a16="http://schemas.microsoft.com/office/drawing/2014/main" id="{D41C5217-0A1B-4462-88E1-A87AF562966A}"/>
                </a:ext>
              </a:extLst>
            </p:cNvPr>
            <p:cNvSpPr>
              <a:spLocks/>
            </p:cNvSpPr>
            <p:nvPr/>
          </p:nvSpPr>
          <p:spPr bwMode="auto">
            <a:xfrm>
              <a:off x="6578096" y="2239538"/>
              <a:ext cx="157777" cy="210369"/>
            </a:xfrm>
            <a:custGeom>
              <a:avLst/>
              <a:gdLst>
                <a:gd name="T0" fmla="*/ 32 w 72"/>
                <a:gd name="T1" fmla="*/ 96 h 96"/>
                <a:gd name="T2" fmla="*/ 24 w 72"/>
                <a:gd name="T3" fmla="*/ 96 h 96"/>
                <a:gd name="T4" fmla="*/ 24 w 72"/>
                <a:gd name="T5" fmla="*/ 92 h 96"/>
                <a:gd name="T6" fmla="*/ 42 w 72"/>
                <a:gd name="T7" fmla="*/ 56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3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2" y="57"/>
                    <a:pt x="42" y="56"/>
                  </a:cubicBezTo>
                  <a:cubicBezTo>
                    <a:pt x="48" y="53"/>
                    <a:pt x="64" y="43"/>
                    <a:pt x="64" y="32"/>
                  </a:cubicBezTo>
                  <a:cubicBezTo>
                    <a:pt x="64" y="17"/>
                    <a:pt x="53" y="8"/>
                    <a:pt x="36" y="8"/>
                  </a:cubicBezTo>
                  <a:cubicBezTo>
                    <a:pt x="11" y="8"/>
                    <a:pt x="8" y="16"/>
                    <a:pt x="8" y="24"/>
                  </a:cubicBezTo>
                  <a:cubicBezTo>
                    <a:pt x="0" y="24"/>
                    <a:pt x="0" y="24"/>
                    <a:pt x="0" y="24"/>
                  </a:cubicBezTo>
                  <a:cubicBezTo>
                    <a:pt x="0" y="8"/>
                    <a:pt x="12" y="0"/>
                    <a:pt x="36" y="0"/>
                  </a:cubicBezTo>
                  <a:cubicBezTo>
                    <a:pt x="57" y="0"/>
                    <a:pt x="72" y="13"/>
                    <a:pt x="72" y="32"/>
                  </a:cubicBezTo>
                  <a:cubicBezTo>
                    <a:pt x="72" y="50"/>
                    <a:pt x="47" y="63"/>
                    <a:pt x="46" y="63"/>
                  </a:cubicBezTo>
                  <a:cubicBezTo>
                    <a:pt x="45" y="64"/>
                    <a:pt x="32" y="71"/>
                    <a:pt x="32" y="92"/>
                  </a:cubicBezTo>
                  <a:lnTo>
                    <a:pt x="32" y="9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pic>
        <p:nvPicPr>
          <p:cNvPr id="13" name="Picture 3" descr="Icon&#10;&#10;Description automatically generated">
            <a:extLst>
              <a:ext uri="{FF2B5EF4-FFF2-40B4-BE49-F238E27FC236}">
                <a16:creationId xmlns:a16="http://schemas.microsoft.com/office/drawing/2014/main" id="{356BB649-F2DA-4CE8-A64D-EA84E31A426C}"/>
              </a:ext>
            </a:extLst>
          </p:cNvPr>
          <p:cNvPicPr>
            <a:picLocks noChangeAspect="1"/>
          </p:cNvPicPr>
          <p:nvPr/>
        </p:nvPicPr>
        <p:blipFill>
          <a:blip r:embed="rId3"/>
          <a:stretch>
            <a:fillRect/>
          </a:stretch>
        </p:blipFill>
        <p:spPr>
          <a:xfrm>
            <a:off x="9301471" y="3049537"/>
            <a:ext cx="619125" cy="857250"/>
          </a:xfrm>
          <a:prstGeom prst="rect">
            <a:avLst/>
          </a:prstGeom>
        </p:spPr>
      </p:pic>
      <p:sp>
        <p:nvSpPr>
          <p:cNvPr id="14" name="Rectangle 13">
            <a:extLst>
              <a:ext uri="{FF2B5EF4-FFF2-40B4-BE49-F238E27FC236}">
                <a16:creationId xmlns:a16="http://schemas.microsoft.com/office/drawing/2014/main" id="{DC57C263-0B8F-606E-27ED-686F55C59255}"/>
              </a:ext>
            </a:extLst>
          </p:cNvPr>
          <p:cNvSpPr/>
          <p:nvPr/>
        </p:nvSpPr>
        <p:spPr>
          <a:xfrm>
            <a:off x="8292965" y="4515409"/>
            <a:ext cx="2641682" cy="663515"/>
          </a:xfrm>
          <a:prstGeom prst="rect">
            <a:avLst/>
          </a:prstGeom>
        </p:spPr>
        <p:txBody>
          <a:bodyPr wrap="square" lIns="91440" tIns="45720" rIns="91440" bIns="45720" anchor="t">
            <a:spAutoFit/>
          </a:bodyPr>
          <a:lstStyle/>
          <a:p>
            <a:pPr algn="ctr">
              <a:lnSpc>
                <a:spcPct val="120000"/>
              </a:lnSpc>
            </a:pPr>
            <a:r>
              <a:rPr lang="en-US" sz="1600">
                <a:solidFill>
                  <a:schemeClr val="bg1"/>
                </a:solidFill>
                <a:latin typeface="Frutiger LT Std 45 Light"/>
                <a:cs typeface="Segoe UI Light"/>
              </a:rPr>
              <a:t>Please complete the exit survey</a:t>
            </a:r>
            <a:endParaRPr lang="en-US">
              <a:solidFill>
                <a:schemeClr val="bg1"/>
              </a:solidFill>
            </a:endParaRPr>
          </a:p>
        </p:txBody>
      </p:sp>
    </p:spTree>
    <p:custDataLst>
      <p:tags r:id="rId1"/>
    </p:custDataLst>
    <p:extLst>
      <p:ext uri="{BB962C8B-B14F-4D97-AF65-F5344CB8AC3E}">
        <p14:creationId xmlns:p14="http://schemas.microsoft.com/office/powerpoint/2010/main" val="79590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F4A3DF-7797-50DB-9D9C-50C7D1D08B18}"/>
              </a:ext>
            </a:extLst>
          </p:cNvPr>
          <p:cNvSpPr>
            <a:spLocks noGrp="1"/>
          </p:cNvSpPr>
          <p:nvPr>
            <p:ph type="body" sz="quarter" idx="14"/>
          </p:nvPr>
        </p:nvSpPr>
        <p:spPr/>
        <p:txBody>
          <a:bodyPr/>
          <a:lstStyle/>
          <a:p>
            <a:pPr marL="0" indent="0">
              <a:buNone/>
            </a:pPr>
            <a:r>
              <a:rPr lang="en-US" b="1" dirty="0">
                <a:cs typeface="Arial"/>
              </a:rPr>
              <a:t>Reporting</a:t>
            </a:r>
            <a:br>
              <a:rPr lang="en-US" b="1" dirty="0">
                <a:cs typeface="Arial"/>
              </a:rPr>
            </a:br>
            <a:r>
              <a:rPr lang="en-US" dirty="0">
                <a:cs typeface="Arial"/>
              </a:rPr>
              <a:t> </a:t>
            </a:r>
            <a:br>
              <a:rPr lang="en-US" dirty="0">
                <a:cs typeface="Arial"/>
              </a:rPr>
            </a:br>
            <a:r>
              <a:rPr lang="en-US" dirty="0">
                <a:cs typeface="Arial"/>
              </a:rPr>
              <a:t>We will support your institution throughout the term of a transformative agreement with quarterly publishing updates</a:t>
            </a:r>
            <a:br>
              <a:rPr lang="en-US" dirty="0">
                <a:cs typeface="Arial"/>
              </a:rPr>
            </a:br>
            <a:endParaRPr lang="en-US"/>
          </a:p>
          <a:p>
            <a:pPr marL="179705" indent="-179705"/>
            <a:r>
              <a:rPr lang="en-US" dirty="0">
                <a:ea typeface="+mn-lt"/>
                <a:cs typeface="+mn-lt"/>
              </a:rPr>
              <a:t>Stay informed - Publishing activity with article-by-article information </a:t>
            </a:r>
            <a:br>
              <a:rPr lang="en-US" dirty="0">
                <a:ea typeface="+mn-lt"/>
                <a:cs typeface="+mn-lt"/>
              </a:rPr>
            </a:br>
            <a:endParaRPr lang="en-US" dirty="0">
              <a:cs typeface="Arial"/>
            </a:endParaRPr>
          </a:p>
          <a:p>
            <a:pPr marL="179705" indent="-179705"/>
            <a:r>
              <a:rPr lang="en-US" dirty="0">
                <a:ea typeface="+mn-lt"/>
                <a:cs typeface="+mn-lt"/>
              </a:rPr>
              <a:t>Collated key information to support internal reporting including article DOI and license information</a:t>
            </a:r>
            <a:endParaRPr lang="en-US" dirty="0">
              <a:cs typeface="Arial"/>
            </a:endParaRPr>
          </a:p>
          <a:p>
            <a:pPr marL="0" indent="0">
              <a:buNone/>
            </a:pPr>
            <a:endParaRPr lang="en-US" dirty="0">
              <a:cs typeface="Arial"/>
            </a:endParaRPr>
          </a:p>
          <a:p>
            <a:pPr marL="0" indent="0">
              <a:buNone/>
            </a:pPr>
            <a:endParaRPr lang="en-US" b="1" dirty="0">
              <a:cs typeface="Arial"/>
            </a:endParaRPr>
          </a:p>
          <a:p>
            <a:pPr marL="179705" indent="-179705"/>
            <a:endParaRPr lang="en-US" dirty="0">
              <a:cs typeface="Arial"/>
            </a:endParaRPr>
          </a:p>
        </p:txBody>
      </p:sp>
      <p:sp>
        <p:nvSpPr>
          <p:cNvPr id="4" name="Title 3">
            <a:extLst>
              <a:ext uri="{FF2B5EF4-FFF2-40B4-BE49-F238E27FC236}">
                <a16:creationId xmlns:a16="http://schemas.microsoft.com/office/drawing/2014/main" id="{859819EF-CF7A-C00F-F477-0A9C84C68B85}"/>
              </a:ext>
            </a:extLst>
          </p:cNvPr>
          <p:cNvSpPr>
            <a:spLocks noGrp="1"/>
          </p:cNvSpPr>
          <p:nvPr>
            <p:ph type="title"/>
          </p:nvPr>
        </p:nvSpPr>
        <p:spPr>
          <a:xfrm>
            <a:off x="6312473" y="1237876"/>
            <a:ext cx="5429864" cy="900246"/>
          </a:xfrm>
        </p:spPr>
        <p:txBody>
          <a:bodyPr/>
          <a:lstStyle/>
          <a:p>
            <a:r>
              <a:rPr lang="en-US" dirty="0">
                <a:latin typeface="Georgia"/>
              </a:rPr>
              <a:t>Supporting your TA </a:t>
            </a:r>
            <a:br>
              <a:rPr lang="en-US" dirty="0"/>
            </a:br>
            <a:endParaRPr lang="en-US"/>
          </a:p>
        </p:txBody>
      </p:sp>
      <p:pic>
        <p:nvPicPr>
          <p:cNvPr id="8" name="Picture Placeholder 7" descr="Background pattern&#10;&#10;Description automatically generated">
            <a:extLst>
              <a:ext uri="{FF2B5EF4-FFF2-40B4-BE49-F238E27FC236}">
                <a16:creationId xmlns:a16="http://schemas.microsoft.com/office/drawing/2014/main" id="{C59A9874-FF15-A38D-C5EB-3070F815D3B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05" b="1605"/>
          <a:stretch>
            <a:fillRect/>
          </a:stretch>
        </p:blipFill>
        <p:spPr/>
      </p:pic>
      <p:sp>
        <p:nvSpPr>
          <p:cNvPr id="2" name="Slide Number Placeholder 1">
            <a:extLst>
              <a:ext uri="{FF2B5EF4-FFF2-40B4-BE49-F238E27FC236}">
                <a16:creationId xmlns:a16="http://schemas.microsoft.com/office/drawing/2014/main" id="{118429A8-AD81-E739-C887-2BBF2334C934}"/>
              </a:ext>
            </a:extLst>
          </p:cNvPr>
          <p:cNvSpPr>
            <a:spLocks noGrp="1"/>
          </p:cNvSpPr>
          <p:nvPr>
            <p:ph type="sldNum" sz="quarter" idx="4"/>
          </p:nvPr>
        </p:nvSpPr>
        <p:spPr/>
        <p:txBody>
          <a:bodyPr/>
          <a:lstStyle/>
          <a:p>
            <a:fld id="{7AA87F2A-747F-4867-A457-B88EE47601C9}" type="slidenum">
              <a:rPr lang="en-GB" smtClean="0"/>
              <a:t>20</a:t>
            </a:fld>
            <a:endParaRPr lang="en-GB"/>
          </a:p>
        </p:txBody>
      </p:sp>
    </p:spTree>
    <p:custDataLst>
      <p:tags r:id="rId1"/>
    </p:custDataLst>
    <p:extLst>
      <p:ext uri="{BB962C8B-B14F-4D97-AF65-F5344CB8AC3E}">
        <p14:creationId xmlns:p14="http://schemas.microsoft.com/office/powerpoint/2010/main" val="1352321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a table&#10;&#10;Description automatically generated">
            <a:extLst>
              <a:ext uri="{FF2B5EF4-FFF2-40B4-BE49-F238E27FC236}">
                <a16:creationId xmlns:a16="http://schemas.microsoft.com/office/drawing/2014/main" id="{76B2BEBB-5093-E3DB-52B7-19BE70F2F9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901" r="16153" b="2"/>
          <a:stretch/>
        </p:blipFill>
        <p:spPr>
          <a:xfrm>
            <a:off x="914401" y="1237876"/>
            <a:ext cx="5042704" cy="4881997"/>
          </a:xfrm>
          <a:prstGeom prst="rect">
            <a:avLst/>
          </a:prstGeom>
          <a:noFill/>
        </p:spPr>
      </p:pic>
      <p:sp>
        <p:nvSpPr>
          <p:cNvPr id="10" name="Text Placeholder 2">
            <a:extLst>
              <a:ext uri="{FF2B5EF4-FFF2-40B4-BE49-F238E27FC236}">
                <a16:creationId xmlns:a16="http://schemas.microsoft.com/office/drawing/2014/main" id="{E30878C7-210E-6AED-CA53-48BAE6A27550}"/>
              </a:ext>
            </a:extLst>
          </p:cNvPr>
          <p:cNvSpPr>
            <a:spLocks noGrp="1"/>
          </p:cNvSpPr>
          <p:nvPr>
            <p:ph type="body" sz="quarter" idx="14"/>
          </p:nvPr>
        </p:nvSpPr>
        <p:spPr>
          <a:xfrm>
            <a:off x="6707584" y="3006103"/>
            <a:ext cx="4145143" cy="2951351"/>
          </a:xfrm>
        </p:spPr>
        <p:txBody>
          <a:bodyPr/>
          <a:lstStyle/>
          <a:p>
            <a:pPr marL="0" indent="0">
              <a:buNone/>
            </a:pPr>
            <a:r>
              <a:rPr lang="en-US" dirty="0">
                <a:cs typeface="Arial"/>
              </a:rPr>
              <a:t>OA queries inbox</a:t>
            </a:r>
          </a:p>
          <a:p>
            <a:pPr marL="0" indent="0">
              <a:buNone/>
            </a:pPr>
            <a:endParaRPr lang="en-US" dirty="0">
              <a:cs typeface="Arial"/>
            </a:endParaRPr>
          </a:p>
          <a:p>
            <a:pPr marL="0" indent="0">
              <a:buNone/>
            </a:pPr>
            <a:r>
              <a:rPr lang="en-US" dirty="0">
                <a:cs typeface="Arial"/>
              </a:rPr>
              <a:t>(</a:t>
            </a:r>
            <a:r>
              <a:rPr lang="en-US" dirty="0">
                <a:solidFill>
                  <a:srgbClr val="00B0F0"/>
                </a:solidFill>
                <a:cs typeface="Arial"/>
                <a:hlinkClick r:id="rId4">
                  <a:extLst>
                    <a:ext uri="{A12FA001-AC4F-418D-AE19-62706E023703}">
                      <ahyp:hlinkClr xmlns:ahyp="http://schemas.microsoft.com/office/drawing/2018/hyperlinkcolor" val="tx"/>
                    </a:ext>
                  </a:extLst>
                </a:hlinkClick>
              </a:rPr>
              <a:t>oaqueries@cambridge.org</a:t>
            </a:r>
            <a:r>
              <a:rPr lang="en-US" dirty="0">
                <a:cs typeface="Arial"/>
              </a:rPr>
              <a:t>)</a:t>
            </a:r>
          </a:p>
          <a:p>
            <a:pPr marL="0" indent="0">
              <a:buNone/>
            </a:pPr>
            <a:endParaRPr lang="en-US" dirty="0">
              <a:cs typeface="Arial"/>
            </a:endParaRPr>
          </a:p>
          <a:p>
            <a:pPr marL="0" indent="0">
              <a:buNone/>
            </a:pPr>
            <a:r>
              <a:rPr lang="en-US" dirty="0">
                <a:cs typeface="Arial"/>
              </a:rPr>
              <a:t>Help and Training (multi-language resources)</a:t>
            </a:r>
          </a:p>
          <a:p>
            <a:pPr marL="179705" indent="-179705">
              <a:buFont typeface="Calibri,Sans-Serif" panose="020B0604020202020204" pitchFamily="34" charset="0"/>
              <a:buChar char="-"/>
            </a:pPr>
            <a:endParaRPr lang="en-US" dirty="0">
              <a:cs typeface="Arial"/>
            </a:endParaRPr>
          </a:p>
          <a:p>
            <a:pPr marL="0" indent="0">
              <a:buNone/>
            </a:pPr>
            <a:r>
              <a:rPr lang="en-US" dirty="0">
                <a:solidFill>
                  <a:srgbClr val="00B0F0"/>
                </a:solidFill>
                <a:cs typeface="Arial"/>
                <a:hlinkClick r:id="rId5">
                  <a:extLst>
                    <a:ext uri="{A12FA001-AC4F-418D-AE19-62706E023703}">
                      <ahyp:hlinkClr xmlns:ahyp="http://schemas.microsoft.com/office/drawing/2018/hyperlinkcolor" val="tx"/>
                    </a:ext>
                  </a:extLst>
                </a:hlinkClick>
              </a:rPr>
              <a:t>https://www.cambridge.org/core/help/training</a:t>
            </a:r>
            <a:r>
              <a:rPr lang="en-US" dirty="0">
                <a:solidFill>
                  <a:srgbClr val="00B0F0"/>
                </a:solidFill>
                <a:cs typeface="Arial"/>
              </a:rPr>
              <a:t> </a:t>
            </a:r>
          </a:p>
          <a:p>
            <a:pPr marL="179705" indent="-179705">
              <a:buFont typeface="Calibri,Sans-Serif" panose="020B0604020202020204" pitchFamily="34" charset="0"/>
              <a:buChar char="-"/>
            </a:pPr>
            <a:endParaRPr lang="en-US" dirty="0">
              <a:cs typeface="Arial"/>
            </a:endParaRPr>
          </a:p>
          <a:p>
            <a:pPr marL="0" indent="0">
              <a:buNone/>
            </a:pPr>
            <a:endParaRPr lang="en-US" dirty="0">
              <a:cs typeface="Arial"/>
            </a:endParaRPr>
          </a:p>
        </p:txBody>
      </p:sp>
      <p:sp>
        <p:nvSpPr>
          <p:cNvPr id="12" name="Title 3">
            <a:extLst>
              <a:ext uri="{FF2B5EF4-FFF2-40B4-BE49-F238E27FC236}">
                <a16:creationId xmlns:a16="http://schemas.microsoft.com/office/drawing/2014/main" id="{2BCCF017-5429-692D-9672-98514AF0B266}"/>
              </a:ext>
            </a:extLst>
          </p:cNvPr>
          <p:cNvSpPr>
            <a:spLocks noGrp="1"/>
          </p:cNvSpPr>
          <p:nvPr>
            <p:ph type="title"/>
          </p:nvPr>
        </p:nvSpPr>
        <p:spPr>
          <a:xfrm>
            <a:off x="6312473" y="1237876"/>
            <a:ext cx="5429864" cy="450123"/>
          </a:xfrm>
        </p:spPr>
        <p:txBody>
          <a:bodyPr/>
          <a:lstStyle/>
          <a:p>
            <a:r>
              <a:rPr lang="en-US" dirty="0">
                <a:latin typeface="Georgia"/>
              </a:rPr>
              <a:t>We're here to help</a:t>
            </a:r>
            <a:endParaRPr lang="en-US" dirty="0"/>
          </a:p>
        </p:txBody>
      </p:sp>
      <p:sp>
        <p:nvSpPr>
          <p:cNvPr id="2" name="Slide Number Placeholder 1">
            <a:extLst>
              <a:ext uri="{FF2B5EF4-FFF2-40B4-BE49-F238E27FC236}">
                <a16:creationId xmlns:a16="http://schemas.microsoft.com/office/drawing/2014/main" id="{9C4FC9D9-FFF0-C564-6834-0A1C34981DD7}"/>
              </a:ext>
            </a:extLst>
          </p:cNvPr>
          <p:cNvSpPr>
            <a:spLocks noGrp="1"/>
          </p:cNvSpPr>
          <p:nvPr>
            <p:ph type="sldNum" sz="quarter" idx="4"/>
          </p:nvPr>
        </p:nvSpPr>
        <p:spPr/>
        <p:txBody>
          <a:bodyPr/>
          <a:lstStyle/>
          <a:p>
            <a:fld id="{7AA87F2A-747F-4867-A457-B88EE47601C9}" type="slidenum">
              <a:rPr lang="en-GB" smtClean="0"/>
              <a:t>21</a:t>
            </a:fld>
            <a:endParaRPr lang="en-GB"/>
          </a:p>
        </p:txBody>
      </p:sp>
    </p:spTree>
    <p:custDataLst>
      <p:tags r:id="rId1"/>
    </p:custDataLst>
    <p:extLst>
      <p:ext uri="{BB962C8B-B14F-4D97-AF65-F5344CB8AC3E}">
        <p14:creationId xmlns:p14="http://schemas.microsoft.com/office/powerpoint/2010/main" val="323291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5FBE62-86F0-139A-D77E-DDC6C3164BE8}"/>
              </a:ext>
            </a:extLst>
          </p:cNvPr>
          <p:cNvSpPr>
            <a:spLocks noGrp="1"/>
          </p:cNvSpPr>
          <p:nvPr>
            <p:ph idx="1"/>
          </p:nvPr>
        </p:nvSpPr>
        <p:spPr/>
        <p:txBody>
          <a:bodyPr/>
          <a:lstStyle/>
          <a:p>
            <a:pPr marL="0" indent="0" algn="ctr">
              <a:buNone/>
            </a:pPr>
            <a:r>
              <a:rPr lang="en-US" dirty="0">
                <a:solidFill>
                  <a:schemeClr val="bg1"/>
                </a:solidFill>
                <a:cs typeface="Arial"/>
              </a:rPr>
              <a:t>TA Account Setup</a:t>
            </a:r>
          </a:p>
        </p:txBody>
      </p:sp>
      <p:sp>
        <p:nvSpPr>
          <p:cNvPr id="3" name="Content Placeholder 2">
            <a:extLst>
              <a:ext uri="{FF2B5EF4-FFF2-40B4-BE49-F238E27FC236}">
                <a16:creationId xmlns:a16="http://schemas.microsoft.com/office/drawing/2014/main" id="{730669BE-C1BA-693A-23CF-177CE8058F23}"/>
              </a:ext>
            </a:extLst>
          </p:cNvPr>
          <p:cNvSpPr>
            <a:spLocks noGrp="1"/>
          </p:cNvSpPr>
          <p:nvPr>
            <p:ph idx="10"/>
          </p:nvPr>
        </p:nvSpPr>
        <p:spPr/>
        <p:txBody>
          <a:bodyPr/>
          <a:lstStyle/>
          <a:p>
            <a:pPr marL="0" indent="0" algn="ctr">
              <a:buNone/>
            </a:pPr>
            <a:r>
              <a:rPr lang="en-US" dirty="0">
                <a:solidFill>
                  <a:schemeClr val="bg1"/>
                </a:solidFill>
                <a:cs typeface="Arial"/>
              </a:rPr>
              <a:t>Agreement Promotion and Resources</a:t>
            </a:r>
            <a:endParaRPr lang="en-US" dirty="0">
              <a:solidFill>
                <a:schemeClr val="bg1"/>
              </a:solidFill>
            </a:endParaRPr>
          </a:p>
        </p:txBody>
      </p:sp>
      <p:sp>
        <p:nvSpPr>
          <p:cNvPr id="4" name="Content Placeholder 3">
            <a:extLst>
              <a:ext uri="{FF2B5EF4-FFF2-40B4-BE49-F238E27FC236}">
                <a16:creationId xmlns:a16="http://schemas.microsoft.com/office/drawing/2014/main" id="{40DCFFD5-3B5D-F9FC-4456-C2FAB875B16B}"/>
              </a:ext>
            </a:extLst>
          </p:cNvPr>
          <p:cNvSpPr>
            <a:spLocks noGrp="1"/>
          </p:cNvSpPr>
          <p:nvPr>
            <p:ph idx="11"/>
          </p:nvPr>
        </p:nvSpPr>
        <p:spPr/>
        <p:txBody>
          <a:bodyPr/>
          <a:lstStyle/>
          <a:p>
            <a:pPr marL="0" indent="0" algn="ctr">
              <a:buNone/>
            </a:pPr>
            <a:r>
              <a:rPr lang="en-US" dirty="0">
                <a:solidFill>
                  <a:schemeClr val="bg1"/>
                </a:solidFill>
                <a:cs typeface="Arial"/>
              </a:rPr>
              <a:t>Author questions and support from Cambridge</a:t>
            </a:r>
            <a:endParaRPr lang="en-US" dirty="0"/>
          </a:p>
        </p:txBody>
      </p:sp>
      <p:sp>
        <p:nvSpPr>
          <p:cNvPr id="5" name="Title 4">
            <a:extLst>
              <a:ext uri="{FF2B5EF4-FFF2-40B4-BE49-F238E27FC236}">
                <a16:creationId xmlns:a16="http://schemas.microsoft.com/office/drawing/2014/main" id="{766BA106-6D65-BD47-6E17-E0E856A37BDC}"/>
              </a:ext>
            </a:extLst>
          </p:cNvPr>
          <p:cNvSpPr>
            <a:spLocks noGrp="1"/>
          </p:cNvSpPr>
          <p:nvPr>
            <p:ph type="title"/>
          </p:nvPr>
        </p:nvSpPr>
        <p:spPr/>
        <p:txBody>
          <a:bodyPr/>
          <a:lstStyle/>
          <a:p>
            <a:r>
              <a:rPr lang="en-US" dirty="0">
                <a:latin typeface="Georgia"/>
              </a:rPr>
              <a:t>What we covered</a:t>
            </a:r>
            <a:endParaRPr lang="en-US" dirty="0"/>
          </a:p>
        </p:txBody>
      </p:sp>
      <p:sp>
        <p:nvSpPr>
          <p:cNvPr id="6" name="Slide Number Placeholder 5">
            <a:extLst>
              <a:ext uri="{FF2B5EF4-FFF2-40B4-BE49-F238E27FC236}">
                <a16:creationId xmlns:a16="http://schemas.microsoft.com/office/drawing/2014/main" id="{DBA70AB3-F27E-9088-4862-06C7D434F3B7}"/>
              </a:ext>
            </a:extLst>
          </p:cNvPr>
          <p:cNvSpPr>
            <a:spLocks noGrp="1"/>
          </p:cNvSpPr>
          <p:nvPr>
            <p:ph type="sldNum" sz="quarter" idx="4"/>
          </p:nvPr>
        </p:nvSpPr>
        <p:spPr/>
        <p:txBody>
          <a:bodyPr/>
          <a:lstStyle/>
          <a:p>
            <a:fld id="{7AA87F2A-747F-4867-A457-B88EE47601C9}" type="slidenum">
              <a:rPr lang="en-GB" smtClean="0"/>
              <a:t>22</a:t>
            </a:fld>
            <a:endParaRPr lang="en-GB"/>
          </a:p>
        </p:txBody>
      </p:sp>
      <p:sp>
        <p:nvSpPr>
          <p:cNvPr id="7" name="TextBox 6">
            <a:extLst>
              <a:ext uri="{FF2B5EF4-FFF2-40B4-BE49-F238E27FC236}">
                <a16:creationId xmlns:a16="http://schemas.microsoft.com/office/drawing/2014/main" id="{4DDA6FF2-31A7-D9D7-7C2D-9065B3FB6FDF}"/>
              </a:ext>
            </a:extLst>
          </p:cNvPr>
          <p:cNvSpPr txBox="1"/>
          <p:nvPr/>
        </p:nvSpPr>
        <p:spPr>
          <a:xfrm>
            <a:off x="2148550" y="3051381"/>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a:solidFill>
                  <a:schemeClr val="bg2"/>
                </a:solidFill>
                <a:cs typeface="Arial"/>
              </a:rPr>
              <a:t>1</a:t>
            </a:r>
            <a:endParaRPr lang="en-US" sz="4400" b="1" spc="45" dirty="0">
              <a:solidFill>
                <a:schemeClr val="bg2"/>
              </a:solidFill>
              <a:cs typeface="Arial"/>
            </a:endParaRPr>
          </a:p>
        </p:txBody>
      </p:sp>
      <p:sp>
        <p:nvSpPr>
          <p:cNvPr id="8" name="TextBox 7">
            <a:extLst>
              <a:ext uri="{FF2B5EF4-FFF2-40B4-BE49-F238E27FC236}">
                <a16:creationId xmlns:a16="http://schemas.microsoft.com/office/drawing/2014/main" id="{5829D549-D0AE-D8DB-5559-B5DED54FC8E1}"/>
              </a:ext>
            </a:extLst>
          </p:cNvPr>
          <p:cNvSpPr txBox="1"/>
          <p:nvPr/>
        </p:nvSpPr>
        <p:spPr>
          <a:xfrm>
            <a:off x="5592018" y="3089963"/>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dirty="0">
                <a:solidFill>
                  <a:schemeClr val="bg2"/>
                </a:solidFill>
                <a:cs typeface="Arial"/>
              </a:rPr>
              <a:t>2</a:t>
            </a:r>
          </a:p>
        </p:txBody>
      </p:sp>
      <p:sp>
        <p:nvSpPr>
          <p:cNvPr id="9" name="TextBox 8">
            <a:extLst>
              <a:ext uri="{FF2B5EF4-FFF2-40B4-BE49-F238E27FC236}">
                <a16:creationId xmlns:a16="http://schemas.microsoft.com/office/drawing/2014/main" id="{E4C8E35B-6F77-EC11-7073-EC91FC03B151}"/>
              </a:ext>
            </a:extLst>
          </p:cNvPr>
          <p:cNvSpPr txBox="1"/>
          <p:nvPr/>
        </p:nvSpPr>
        <p:spPr>
          <a:xfrm>
            <a:off x="9122297" y="3089963"/>
            <a:ext cx="1002657"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4400" b="1" spc="45" dirty="0">
                <a:solidFill>
                  <a:schemeClr val="bg2"/>
                </a:solidFill>
                <a:cs typeface="Arial"/>
              </a:rPr>
              <a:t>3</a:t>
            </a:r>
          </a:p>
        </p:txBody>
      </p:sp>
    </p:spTree>
    <p:custDataLst>
      <p:tags r:id="rId1"/>
    </p:custDataLst>
    <p:extLst>
      <p:ext uri="{BB962C8B-B14F-4D97-AF65-F5344CB8AC3E}">
        <p14:creationId xmlns:p14="http://schemas.microsoft.com/office/powerpoint/2010/main" val="350453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38BC0-7AAD-49B1-3274-0F0B38750D4F}"/>
              </a:ext>
            </a:extLst>
          </p:cNvPr>
          <p:cNvSpPr>
            <a:spLocks noGrp="1"/>
          </p:cNvSpPr>
          <p:nvPr>
            <p:ph type="title"/>
          </p:nvPr>
        </p:nvSpPr>
        <p:spPr/>
        <p:txBody>
          <a:bodyPr/>
          <a:lstStyle/>
          <a:p>
            <a:r>
              <a:rPr lang="en-US" dirty="0">
                <a:latin typeface="Georgia"/>
              </a:rPr>
              <a:t>Thank You!</a:t>
            </a:r>
            <a:endParaRPr lang="en-US" dirty="0"/>
          </a:p>
        </p:txBody>
      </p:sp>
      <p:pic>
        <p:nvPicPr>
          <p:cNvPr id="7" name="Picture Placeholder 6" descr="Icon&#10;&#10;Description automatically generated">
            <a:extLst>
              <a:ext uri="{FF2B5EF4-FFF2-40B4-BE49-F238E27FC236}">
                <a16:creationId xmlns:a16="http://schemas.microsoft.com/office/drawing/2014/main" id="{5B8BF229-39DD-CB7B-37AE-CC706D7BB6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05" b="1605"/>
          <a:stretch>
            <a:fillRect/>
          </a:stretch>
        </p:blipFill>
        <p:spPr/>
      </p:pic>
      <p:sp>
        <p:nvSpPr>
          <p:cNvPr id="2" name="Slide Number Placeholder 1">
            <a:extLst>
              <a:ext uri="{FF2B5EF4-FFF2-40B4-BE49-F238E27FC236}">
                <a16:creationId xmlns:a16="http://schemas.microsoft.com/office/drawing/2014/main" id="{61D51EDA-5BD7-7EFE-D26D-91E553A54029}"/>
              </a:ext>
            </a:extLst>
          </p:cNvPr>
          <p:cNvSpPr>
            <a:spLocks noGrp="1"/>
          </p:cNvSpPr>
          <p:nvPr>
            <p:ph type="sldNum" sz="quarter" idx="4"/>
          </p:nvPr>
        </p:nvSpPr>
        <p:spPr/>
        <p:txBody>
          <a:bodyPr/>
          <a:lstStyle/>
          <a:p>
            <a:fld id="{7AA87F2A-747F-4867-A457-B88EE47601C9}" type="slidenum">
              <a:rPr lang="en-GB" smtClean="0"/>
              <a:t>23</a:t>
            </a:fld>
            <a:endParaRPr lang="en-GB"/>
          </a:p>
        </p:txBody>
      </p:sp>
      <p:sp>
        <p:nvSpPr>
          <p:cNvPr id="3" name="Title 3">
            <a:extLst>
              <a:ext uri="{FF2B5EF4-FFF2-40B4-BE49-F238E27FC236}">
                <a16:creationId xmlns:a16="http://schemas.microsoft.com/office/drawing/2014/main" id="{498F7521-074B-1214-A248-28FE4DD39E01}"/>
              </a:ext>
            </a:extLst>
          </p:cNvPr>
          <p:cNvSpPr txBox="1">
            <a:spLocks/>
          </p:cNvSpPr>
          <p:nvPr/>
        </p:nvSpPr>
        <p:spPr>
          <a:xfrm>
            <a:off x="6312473" y="2781414"/>
            <a:ext cx="5429864" cy="4501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50" b="0" kern="1200" baseline="0">
                <a:solidFill>
                  <a:schemeClr val="tx1"/>
                </a:solidFill>
                <a:latin typeface="Georgia" panose="02040502050405020303" pitchFamily="18" charset="0"/>
                <a:ea typeface="+mj-ea"/>
                <a:cs typeface="+mj-cs"/>
              </a:defRPr>
            </a:lvl1pPr>
          </a:lstStyle>
          <a:p>
            <a:r>
              <a:rPr lang="en-US" dirty="0">
                <a:latin typeface="Georgia"/>
              </a:rPr>
              <a:t>Questions/Comments?</a:t>
            </a:r>
          </a:p>
        </p:txBody>
      </p:sp>
    </p:spTree>
    <p:custDataLst>
      <p:tags r:id="rId1"/>
    </p:custDataLst>
    <p:extLst>
      <p:ext uri="{BB962C8B-B14F-4D97-AF65-F5344CB8AC3E}">
        <p14:creationId xmlns:p14="http://schemas.microsoft.com/office/powerpoint/2010/main" val="2611689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3C08B-C2AF-6181-AD0C-B02144AFA1D0}"/>
              </a:ext>
            </a:extLst>
          </p:cNvPr>
          <p:cNvSpPr>
            <a:spLocks noGrp="1"/>
          </p:cNvSpPr>
          <p:nvPr>
            <p:ph type="title"/>
          </p:nvPr>
        </p:nvSpPr>
        <p:spPr>
          <a:xfrm>
            <a:off x="354251" y="1524147"/>
            <a:ext cx="4498533" cy="900246"/>
          </a:xfrm>
        </p:spPr>
        <p:txBody>
          <a:bodyPr/>
          <a:lstStyle/>
          <a:p>
            <a:r>
              <a:rPr lang="en-US"/>
              <a:t>3 Quick ways to set your TA up for success </a:t>
            </a:r>
          </a:p>
        </p:txBody>
      </p:sp>
      <p:sp>
        <p:nvSpPr>
          <p:cNvPr id="4" name="Text Placeholder 3">
            <a:extLst>
              <a:ext uri="{FF2B5EF4-FFF2-40B4-BE49-F238E27FC236}">
                <a16:creationId xmlns:a16="http://schemas.microsoft.com/office/drawing/2014/main" id="{B361ECC3-5BFA-4AEA-E822-698876685B80}"/>
              </a:ext>
            </a:extLst>
          </p:cNvPr>
          <p:cNvSpPr>
            <a:spLocks noGrp="1"/>
          </p:cNvSpPr>
          <p:nvPr>
            <p:ph type="body" sz="quarter" idx="15"/>
          </p:nvPr>
        </p:nvSpPr>
        <p:spPr>
          <a:xfrm>
            <a:off x="431415" y="3026518"/>
            <a:ext cx="5158732" cy="357340"/>
          </a:xfrm>
        </p:spPr>
        <p:txBody>
          <a:bodyPr/>
          <a:lstStyle/>
          <a:p>
            <a:r>
              <a:rPr lang="en-US" sz="2400" dirty="0"/>
              <a:t>1. Complete your RightsLink set up </a:t>
            </a:r>
          </a:p>
        </p:txBody>
      </p:sp>
      <p:sp>
        <p:nvSpPr>
          <p:cNvPr id="5" name="Text Placeholder 4">
            <a:extLst>
              <a:ext uri="{FF2B5EF4-FFF2-40B4-BE49-F238E27FC236}">
                <a16:creationId xmlns:a16="http://schemas.microsoft.com/office/drawing/2014/main" id="{71DCDADE-B4BC-E0D7-26D6-2F813F1A4D65}"/>
              </a:ext>
            </a:extLst>
          </p:cNvPr>
          <p:cNvSpPr>
            <a:spLocks noGrp="1"/>
          </p:cNvSpPr>
          <p:nvPr>
            <p:ph type="body" sz="quarter" idx="16"/>
          </p:nvPr>
        </p:nvSpPr>
        <p:spPr>
          <a:xfrm>
            <a:off x="431415" y="3598642"/>
            <a:ext cx="6929215" cy="309113"/>
          </a:xfrm>
        </p:spPr>
        <p:txBody>
          <a:bodyPr/>
          <a:lstStyle/>
          <a:p>
            <a:r>
              <a:rPr lang="en-US" sz="2400" dirty="0"/>
              <a:t>2. Promote your TA and raise awareness</a:t>
            </a:r>
          </a:p>
        </p:txBody>
      </p:sp>
      <p:sp>
        <p:nvSpPr>
          <p:cNvPr id="6" name="Text Placeholder 5">
            <a:extLst>
              <a:ext uri="{FF2B5EF4-FFF2-40B4-BE49-F238E27FC236}">
                <a16:creationId xmlns:a16="http://schemas.microsoft.com/office/drawing/2014/main" id="{E09F0547-2275-A505-CA2D-7FB2BBDE145F}"/>
              </a:ext>
            </a:extLst>
          </p:cNvPr>
          <p:cNvSpPr>
            <a:spLocks noGrp="1"/>
          </p:cNvSpPr>
          <p:nvPr>
            <p:ph type="body" sz="quarter" idx="17"/>
          </p:nvPr>
        </p:nvSpPr>
        <p:spPr>
          <a:xfrm>
            <a:off x="431415" y="4170766"/>
            <a:ext cx="6032886" cy="786325"/>
          </a:xfrm>
        </p:spPr>
        <p:txBody>
          <a:bodyPr/>
          <a:lstStyle/>
          <a:p>
            <a:r>
              <a:rPr lang="en-US" sz="2400" dirty="0"/>
              <a:t>3. Use your TA with confidence: Answers at the ready</a:t>
            </a:r>
            <a:endParaRPr lang="en-US" sz="2400" dirty="0">
              <a:cs typeface="Arial"/>
            </a:endParaRPr>
          </a:p>
        </p:txBody>
      </p:sp>
      <p:sp>
        <p:nvSpPr>
          <p:cNvPr id="10" name="Slide Number Placeholder 9">
            <a:extLst>
              <a:ext uri="{FF2B5EF4-FFF2-40B4-BE49-F238E27FC236}">
                <a16:creationId xmlns:a16="http://schemas.microsoft.com/office/drawing/2014/main" id="{1ADEA123-02F5-7838-57D9-01A34DBB8C11}"/>
              </a:ext>
            </a:extLst>
          </p:cNvPr>
          <p:cNvSpPr>
            <a:spLocks noGrp="1"/>
          </p:cNvSpPr>
          <p:nvPr>
            <p:ph type="sldNum" sz="quarter" idx="4"/>
          </p:nvPr>
        </p:nvSpPr>
        <p:spPr/>
        <p:txBody>
          <a:bodyPr/>
          <a:lstStyle/>
          <a:p>
            <a:fld id="{7AA87F2A-747F-4867-A457-B88EE47601C9}" type="slidenum">
              <a:rPr lang="en-GB" smtClean="0"/>
              <a:t>3</a:t>
            </a:fld>
            <a:endParaRPr lang="en-GB"/>
          </a:p>
        </p:txBody>
      </p:sp>
    </p:spTree>
    <p:custDataLst>
      <p:tags r:id="rId1"/>
    </p:custDataLst>
    <p:extLst>
      <p:ext uri="{BB962C8B-B14F-4D97-AF65-F5344CB8AC3E}">
        <p14:creationId xmlns:p14="http://schemas.microsoft.com/office/powerpoint/2010/main" val="193420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11EA-3759-7164-A61E-BE16E4DA1C8F}"/>
              </a:ext>
            </a:extLst>
          </p:cNvPr>
          <p:cNvSpPr>
            <a:spLocks noGrp="1"/>
          </p:cNvSpPr>
          <p:nvPr>
            <p:ph type="title"/>
          </p:nvPr>
        </p:nvSpPr>
        <p:spPr/>
        <p:txBody>
          <a:bodyPr>
            <a:normAutofit fontScale="90000"/>
          </a:bodyPr>
          <a:lstStyle/>
          <a:p>
            <a:r>
              <a:rPr lang="en-US" dirty="0">
                <a:latin typeface="Georgia"/>
              </a:rPr>
              <a:t>Step 1. Complete your RightsLink set up in less than 10 minutes </a:t>
            </a:r>
            <a:endParaRPr lang="en-US"/>
          </a:p>
        </p:txBody>
      </p:sp>
      <p:sp>
        <p:nvSpPr>
          <p:cNvPr id="3" name="Slide Number Placeholder 2">
            <a:extLst>
              <a:ext uri="{FF2B5EF4-FFF2-40B4-BE49-F238E27FC236}">
                <a16:creationId xmlns:a16="http://schemas.microsoft.com/office/drawing/2014/main" id="{1B0E4E23-F26B-F100-96DE-AFE99DFE70F7}"/>
              </a:ext>
            </a:extLst>
          </p:cNvPr>
          <p:cNvSpPr>
            <a:spLocks noGrp="1"/>
          </p:cNvSpPr>
          <p:nvPr>
            <p:ph type="sldNum" sz="quarter" idx="4"/>
          </p:nvPr>
        </p:nvSpPr>
        <p:spPr/>
        <p:txBody>
          <a:bodyPr/>
          <a:lstStyle/>
          <a:p>
            <a:fld id="{7AA87F2A-747F-4867-A457-B88EE47601C9}" type="slidenum">
              <a:rPr lang="en-GB" smtClean="0"/>
              <a:t>4</a:t>
            </a:fld>
            <a:endParaRPr lang="en-GB"/>
          </a:p>
        </p:txBody>
      </p:sp>
      <p:sp>
        <p:nvSpPr>
          <p:cNvPr id="5" name="Text Placeholder 1">
            <a:extLst>
              <a:ext uri="{FF2B5EF4-FFF2-40B4-BE49-F238E27FC236}">
                <a16:creationId xmlns:a16="http://schemas.microsoft.com/office/drawing/2014/main" id="{CA7049A2-83AD-47D2-E47A-470D9412949A}"/>
              </a:ext>
            </a:extLst>
          </p:cNvPr>
          <p:cNvSpPr txBox="1">
            <a:spLocks/>
          </p:cNvSpPr>
          <p:nvPr/>
        </p:nvSpPr>
        <p:spPr>
          <a:xfrm>
            <a:off x="5568772" y="4094140"/>
            <a:ext cx="4479188" cy="569542"/>
          </a:xfrm>
          <a:prstGeom prst="rect">
            <a:avLst/>
          </a:prstGeom>
        </p:spPr>
        <p:txBody>
          <a:bodyPr lIns="91440" tIns="45720" rIns="91440" bIns="45720" anchor="t"/>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179705" indent="-179705">
              <a:buFont typeface="Wingdings" panose="020B0604020202020204" pitchFamily="34" charset="0"/>
              <a:buChar char="ü"/>
            </a:pPr>
            <a:r>
              <a:rPr lang="en-US" dirty="0">
                <a:solidFill>
                  <a:srgbClr val="FFFFFF"/>
                </a:solidFill>
              </a:rPr>
              <a:t> Ensure all contacts are added</a:t>
            </a:r>
            <a:endParaRPr lang="en-US" dirty="0">
              <a:cs typeface="Arial"/>
            </a:endParaRPr>
          </a:p>
        </p:txBody>
      </p:sp>
      <p:sp>
        <p:nvSpPr>
          <p:cNvPr id="7" name="Text Placeholder 3">
            <a:extLst>
              <a:ext uri="{FF2B5EF4-FFF2-40B4-BE49-F238E27FC236}">
                <a16:creationId xmlns:a16="http://schemas.microsoft.com/office/drawing/2014/main" id="{D7434F9A-7704-8130-33C7-AF19CABEE6A4}"/>
              </a:ext>
            </a:extLst>
          </p:cNvPr>
          <p:cNvSpPr txBox="1">
            <a:spLocks/>
          </p:cNvSpPr>
          <p:nvPr/>
        </p:nvSpPr>
        <p:spPr>
          <a:xfrm>
            <a:off x="5568771" y="4666265"/>
            <a:ext cx="4623871" cy="482732"/>
          </a:xfrm>
          <a:prstGeom prst="rect">
            <a:avLst/>
          </a:prstGeom>
        </p:spPr>
        <p:txBody>
          <a:bodyPr lIns="91440" tIns="45720" rIns="91440" bIns="45720" anchor="t"/>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179705" indent="-179705">
              <a:buFont typeface="Wingdings" panose="020B0604020202020204" pitchFamily="34" charset="0"/>
              <a:buChar char="ü"/>
            </a:pPr>
            <a:r>
              <a:rPr lang="en-US" dirty="0">
                <a:solidFill>
                  <a:srgbClr val="FFFFFF"/>
                </a:solidFill>
              </a:rPr>
              <a:t> Turn on automatic approvals </a:t>
            </a:r>
            <a:endParaRPr lang="en-US" dirty="0"/>
          </a:p>
        </p:txBody>
      </p:sp>
      <p:sp>
        <p:nvSpPr>
          <p:cNvPr id="9" name="Text Placeholder 4">
            <a:extLst>
              <a:ext uri="{FF2B5EF4-FFF2-40B4-BE49-F238E27FC236}">
                <a16:creationId xmlns:a16="http://schemas.microsoft.com/office/drawing/2014/main" id="{DB3A60F7-1D9F-3241-183B-982E6BE17969}"/>
              </a:ext>
            </a:extLst>
          </p:cNvPr>
          <p:cNvSpPr txBox="1">
            <a:spLocks/>
          </p:cNvSpPr>
          <p:nvPr/>
        </p:nvSpPr>
        <p:spPr>
          <a:xfrm>
            <a:off x="5568771" y="5238388"/>
            <a:ext cx="3157745" cy="482732"/>
          </a:xfrm>
          <a:prstGeom prst="rect">
            <a:avLst/>
          </a:prstGeom>
        </p:spPr>
        <p:txBody>
          <a:bodyPr lIns="91440" tIns="45720" rIns="91440" bIns="45720" anchor="t"/>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179705" indent="-179705">
              <a:buFont typeface="Wingdings" panose="020B0604020202020204" pitchFamily="34" charset="0"/>
              <a:buChar char="ü"/>
            </a:pPr>
            <a:r>
              <a:rPr lang="en-US" dirty="0">
                <a:solidFill>
                  <a:srgbClr val="FFFFFF"/>
                </a:solidFill>
              </a:rPr>
              <a:t> Set notifications </a:t>
            </a:r>
            <a:endParaRPr lang="en-US" dirty="0"/>
          </a:p>
        </p:txBody>
      </p:sp>
      <p:sp>
        <p:nvSpPr>
          <p:cNvPr id="11" name="Text Placeholder 5">
            <a:extLst>
              <a:ext uri="{FF2B5EF4-FFF2-40B4-BE49-F238E27FC236}">
                <a16:creationId xmlns:a16="http://schemas.microsoft.com/office/drawing/2014/main" id="{7590B08E-BAB1-712F-C110-DBA8CBD68EFF}"/>
              </a:ext>
            </a:extLst>
          </p:cNvPr>
          <p:cNvSpPr txBox="1">
            <a:spLocks/>
          </p:cNvSpPr>
          <p:nvPr/>
        </p:nvSpPr>
        <p:spPr>
          <a:xfrm>
            <a:off x="5568771" y="5810512"/>
            <a:ext cx="3157745" cy="482732"/>
          </a:xfrm>
          <a:prstGeom prst="rect">
            <a:avLst/>
          </a:prstGeom>
        </p:spPr>
        <p:txBody>
          <a:bodyPr lIns="91440" tIns="45720" rIns="91440" bIns="45720" anchor="t"/>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179705" indent="-179705">
              <a:buFont typeface="Wingdings" panose="020B0604020202020204" pitchFamily="34" charset="0"/>
              <a:buChar char="ü"/>
            </a:pPr>
            <a:r>
              <a:rPr lang="en-US" dirty="0">
                <a:solidFill>
                  <a:srgbClr val="FFFFFF"/>
                </a:solidFill>
              </a:rPr>
              <a:t> Reporting options </a:t>
            </a:r>
            <a:endParaRPr lang="en-US" dirty="0"/>
          </a:p>
        </p:txBody>
      </p:sp>
    </p:spTree>
    <p:custDataLst>
      <p:tags r:id="rId1"/>
    </p:custDataLst>
    <p:extLst>
      <p:ext uri="{BB962C8B-B14F-4D97-AF65-F5344CB8AC3E}">
        <p14:creationId xmlns:p14="http://schemas.microsoft.com/office/powerpoint/2010/main" val="218339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C3D63-FB5D-F763-6859-1D051A105767}"/>
              </a:ext>
            </a:extLst>
          </p:cNvPr>
          <p:cNvSpPr>
            <a:spLocks noGrp="1"/>
          </p:cNvSpPr>
          <p:nvPr>
            <p:ph type="title"/>
          </p:nvPr>
        </p:nvSpPr>
        <p:spPr>
          <a:xfrm>
            <a:off x="8246364" y="1468421"/>
            <a:ext cx="3542226" cy="932887"/>
          </a:xfrm>
        </p:spPr>
        <p:txBody>
          <a:bodyPr wrap="square" anchor="t">
            <a:normAutofit/>
          </a:bodyPr>
          <a:lstStyle/>
          <a:p>
            <a:r>
              <a:rPr lang="en-US" sz="2500" dirty="0">
                <a:latin typeface="Georgia"/>
              </a:rPr>
              <a:t>RightsLink is your OA agreement manager tool </a:t>
            </a:r>
            <a:endParaRPr lang="en-US" sz="2500"/>
          </a:p>
        </p:txBody>
      </p:sp>
      <p:sp>
        <p:nvSpPr>
          <p:cNvPr id="2" name="Text Placeholder 1">
            <a:extLst>
              <a:ext uri="{FF2B5EF4-FFF2-40B4-BE49-F238E27FC236}">
                <a16:creationId xmlns:a16="http://schemas.microsoft.com/office/drawing/2014/main" id="{A10F40FF-C1DA-7BA8-3DF5-6697ECC9FB79}"/>
              </a:ext>
            </a:extLst>
          </p:cNvPr>
          <p:cNvSpPr>
            <a:spLocks noGrp="1"/>
          </p:cNvSpPr>
          <p:nvPr>
            <p:ph idx="1"/>
          </p:nvPr>
        </p:nvSpPr>
        <p:spPr>
          <a:xfrm>
            <a:off x="8246362" y="2662080"/>
            <a:ext cx="3542226" cy="3322031"/>
          </a:xfrm>
        </p:spPr>
        <p:txBody>
          <a:bodyPr anchor="t">
            <a:normAutofit/>
          </a:bodyPr>
          <a:lstStyle/>
          <a:p>
            <a:pPr marL="0" indent="0">
              <a:lnSpc>
                <a:spcPct val="90000"/>
              </a:lnSpc>
              <a:spcAft>
                <a:spcPts val="600"/>
              </a:spcAft>
              <a:buNone/>
            </a:pPr>
            <a:endParaRPr lang="en-GB" sz="1700">
              <a:cs typeface="Arial"/>
            </a:endParaRPr>
          </a:p>
          <a:p>
            <a:pPr marL="179705" indent="-179705">
              <a:lnSpc>
                <a:spcPct val="90000"/>
              </a:lnSpc>
              <a:spcAft>
                <a:spcPts val="600"/>
              </a:spcAft>
            </a:pPr>
            <a:r>
              <a:rPr lang="en-GB" sz="1700" dirty="0"/>
              <a:t>We’ll run the eligibility checks for you - meaning a ‘touch free’ journey for the author and the TA administrator.</a:t>
            </a:r>
            <a:endParaRPr lang="en-GB" sz="1700" dirty="0">
              <a:cs typeface="Arial"/>
            </a:endParaRPr>
          </a:p>
          <a:p>
            <a:pPr marL="0" indent="0">
              <a:lnSpc>
                <a:spcPct val="90000"/>
              </a:lnSpc>
              <a:spcAft>
                <a:spcPts val="600"/>
              </a:spcAft>
              <a:buNone/>
            </a:pPr>
            <a:endParaRPr lang="en-GB" sz="1700">
              <a:cs typeface="Arial"/>
            </a:endParaRPr>
          </a:p>
          <a:p>
            <a:pPr marL="179705" indent="-179705">
              <a:lnSpc>
                <a:spcPct val="90000"/>
              </a:lnSpc>
              <a:spcAft>
                <a:spcPts val="600"/>
              </a:spcAft>
            </a:pPr>
            <a:r>
              <a:rPr lang="en-GB" sz="1700" dirty="0"/>
              <a:t>Institutions may also review and authorise APC funding requests. </a:t>
            </a:r>
            <a:endParaRPr lang="en-GB" sz="1700">
              <a:cs typeface="Arial"/>
            </a:endParaRPr>
          </a:p>
          <a:p>
            <a:pPr marL="0" indent="0">
              <a:lnSpc>
                <a:spcPct val="90000"/>
              </a:lnSpc>
              <a:spcAft>
                <a:spcPts val="600"/>
              </a:spcAft>
              <a:buNone/>
            </a:pPr>
            <a:endParaRPr lang="en-US" sz="1700"/>
          </a:p>
        </p:txBody>
      </p:sp>
      <p:pic>
        <p:nvPicPr>
          <p:cNvPr id="5" name="Picture 4">
            <a:extLst>
              <a:ext uri="{FF2B5EF4-FFF2-40B4-BE49-F238E27FC236}">
                <a16:creationId xmlns:a16="http://schemas.microsoft.com/office/drawing/2014/main" id="{2BF5A396-70F9-6A15-CD02-A05D5777E843}"/>
              </a:ext>
            </a:extLst>
          </p:cNvPr>
          <p:cNvPicPr>
            <a:picLocks noChangeAspect="1"/>
          </p:cNvPicPr>
          <p:nvPr/>
        </p:nvPicPr>
        <p:blipFill>
          <a:blip r:embed="rId4"/>
          <a:stretch>
            <a:fillRect/>
          </a:stretch>
        </p:blipFill>
        <p:spPr>
          <a:xfrm>
            <a:off x="1792219" y="1614081"/>
            <a:ext cx="4172858" cy="3213100"/>
          </a:xfrm>
          <a:prstGeom prst="rect">
            <a:avLst/>
          </a:prstGeom>
          <a:noFill/>
        </p:spPr>
      </p:pic>
      <p:sp>
        <p:nvSpPr>
          <p:cNvPr id="4" name="Slide Number Placeholder 3">
            <a:extLst>
              <a:ext uri="{FF2B5EF4-FFF2-40B4-BE49-F238E27FC236}">
                <a16:creationId xmlns:a16="http://schemas.microsoft.com/office/drawing/2014/main" id="{2C76A3A8-6870-5F59-13DD-0E6D845B6DCE}"/>
              </a:ext>
            </a:extLst>
          </p:cNvPr>
          <p:cNvSpPr>
            <a:spLocks noGrp="1"/>
          </p:cNvSpPr>
          <p:nvPr>
            <p:ph type="sldNum" sz="quarter" idx="4"/>
          </p:nvPr>
        </p:nvSpPr>
        <p:spPr>
          <a:xfrm>
            <a:off x="9150927" y="6364663"/>
            <a:ext cx="2743200" cy="365125"/>
          </a:xfrm>
        </p:spPr>
        <p:txBody>
          <a:bodyPr anchor="ctr">
            <a:normAutofit/>
          </a:bodyPr>
          <a:lstStyle/>
          <a:p>
            <a:pPr>
              <a:spcAft>
                <a:spcPts val="600"/>
              </a:spcAft>
            </a:pPr>
            <a:fld id="{7AA87F2A-747F-4867-A457-B88EE47601C9}" type="slidenum">
              <a:rPr lang="en-GB" smtClean="0"/>
              <a:pPr>
                <a:spcAft>
                  <a:spcPts val="600"/>
                </a:spcAft>
              </a:pPr>
              <a:t>5</a:t>
            </a:fld>
            <a:endParaRPr lang="en-GB"/>
          </a:p>
        </p:txBody>
      </p:sp>
    </p:spTree>
    <p:custDataLst>
      <p:tags r:id="rId1"/>
    </p:custDataLst>
    <p:extLst>
      <p:ext uri="{BB962C8B-B14F-4D97-AF65-F5344CB8AC3E}">
        <p14:creationId xmlns:p14="http://schemas.microsoft.com/office/powerpoint/2010/main" val="5453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9CB610E-407D-28EB-D4C9-60BC34F92D4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521BFCA2-2E4C-3FEA-68A7-EFEAED800323}"/>
              </a:ext>
            </a:extLst>
          </p:cNvPr>
          <p:cNvSpPr>
            <a:spLocks noGrp="1"/>
          </p:cNvSpPr>
          <p:nvPr>
            <p:ph type="body" sz="quarter" idx="14"/>
          </p:nvPr>
        </p:nvSpPr>
        <p:spPr>
          <a:xfrm>
            <a:off x="6679005" y="2422488"/>
            <a:ext cx="5429864" cy="4033836"/>
          </a:xfrm>
        </p:spPr>
        <p:txBody>
          <a:bodyPr/>
          <a:lstStyle/>
          <a:p>
            <a:r>
              <a:rPr lang="en-GB" sz="2000">
                <a:cs typeface="Segoe UI Light" panose="020B0502040204020203" pitchFamily="34" charset="0"/>
              </a:rPr>
              <a:t>To see details held on your billing profile click the Profile Name link.</a:t>
            </a:r>
            <a:br>
              <a:rPr lang="en-GB" sz="2000">
                <a:cs typeface="Segoe UI Light" panose="020B0502040204020203" pitchFamily="34" charset="0"/>
              </a:rPr>
            </a:br>
            <a:endParaRPr lang="en-GB" sz="2000">
              <a:cs typeface="Segoe UI Light" panose="020B0502040204020203" pitchFamily="34" charset="0"/>
            </a:endParaRPr>
          </a:p>
          <a:p>
            <a:r>
              <a:rPr lang="en-GB" sz="2000">
                <a:cs typeface="Segoe UI Light" panose="020B0502040204020203" pitchFamily="34" charset="0"/>
              </a:rPr>
              <a:t>You can edit your contact information within this space. </a:t>
            </a:r>
            <a:br>
              <a:rPr lang="en-GB" sz="2000">
                <a:cs typeface="Segoe UI Light" panose="020B0502040204020203" pitchFamily="34" charset="0"/>
              </a:rPr>
            </a:br>
            <a:endParaRPr lang="en-GB" sz="2000">
              <a:cs typeface="Segoe UI Light" panose="020B0502040204020203" pitchFamily="34" charset="0"/>
            </a:endParaRPr>
          </a:p>
          <a:p>
            <a:r>
              <a:rPr lang="en-GB" sz="2000">
                <a:latin typeface="Frutiger LT Std 45 Light"/>
                <a:cs typeface="Segoe UI Light"/>
              </a:rPr>
              <a:t>If you wish to change the email address that you use to log in to Agreement Manager, please get in touch with us.</a:t>
            </a:r>
            <a:endParaRPr lang="en-GB">
              <a:latin typeface="Frutiger LT Std 45 Light"/>
              <a:cs typeface="Segoe UI Light"/>
            </a:endParaRPr>
          </a:p>
          <a:p>
            <a:endParaRPr lang="en-US"/>
          </a:p>
        </p:txBody>
      </p:sp>
      <p:sp>
        <p:nvSpPr>
          <p:cNvPr id="4" name="Title 3">
            <a:extLst>
              <a:ext uri="{FF2B5EF4-FFF2-40B4-BE49-F238E27FC236}">
                <a16:creationId xmlns:a16="http://schemas.microsoft.com/office/drawing/2014/main" id="{217E6D1D-B82F-69AD-C3DE-27F719394944}"/>
              </a:ext>
            </a:extLst>
          </p:cNvPr>
          <p:cNvSpPr>
            <a:spLocks noGrp="1"/>
          </p:cNvSpPr>
          <p:nvPr>
            <p:ph type="title"/>
          </p:nvPr>
        </p:nvSpPr>
        <p:spPr>
          <a:xfrm>
            <a:off x="6312473" y="1237876"/>
            <a:ext cx="5429864" cy="900246"/>
          </a:xfrm>
        </p:spPr>
        <p:txBody>
          <a:bodyPr/>
          <a:lstStyle/>
          <a:p>
            <a:r>
              <a:rPr lang="en-US" dirty="0"/>
              <a:t>Ensure all contacts are added</a:t>
            </a:r>
            <a:br>
              <a:rPr lang="en-US" dirty="0"/>
            </a:br>
            <a:endParaRPr lang="en-US" dirty="0"/>
          </a:p>
        </p:txBody>
      </p:sp>
      <p:pic>
        <p:nvPicPr>
          <p:cNvPr id="5" name="Picture Placeholder 4">
            <a:extLst>
              <a:ext uri="{FF2B5EF4-FFF2-40B4-BE49-F238E27FC236}">
                <a16:creationId xmlns:a16="http://schemas.microsoft.com/office/drawing/2014/main" id="{508FB2C5-9A4A-19D9-93A6-C990C3031EC0}"/>
              </a:ext>
            </a:extLst>
          </p:cNvPr>
          <p:cNvPicPr>
            <a:picLocks noChangeAspect="1"/>
          </p:cNvPicPr>
          <p:nvPr/>
        </p:nvPicPr>
        <p:blipFill>
          <a:blip r:embed="rId3">
            <a:extLst>
              <a:ext uri="{28A0092B-C50C-407E-A947-70E740481C1C}">
                <a14:useLocalDpi xmlns:a14="http://schemas.microsoft.com/office/drawing/2010/main" val="0"/>
              </a:ext>
            </a:extLst>
          </a:blip>
          <a:srcRect t="1605" b="1605"/>
          <a:stretch/>
        </p:blipFill>
        <p:spPr>
          <a:xfrm>
            <a:off x="914401" y="1207795"/>
            <a:ext cx="5042704" cy="4881997"/>
          </a:xfrm>
          <a:prstGeom prst="rect">
            <a:avLst/>
          </a:prstGeom>
          <a:noFill/>
          <a:effectLst>
            <a:outerShdw blurRad="1016000" dist="825500" dir="5400000" sx="86000" sy="86000" algn="t" rotWithShape="0">
              <a:prstClr val="black">
                <a:alpha val="30000"/>
              </a:prstClr>
            </a:outerShdw>
          </a:effectLst>
        </p:spPr>
      </p:pic>
      <p:sp>
        <p:nvSpPr>
          <p:cNvPr id="6" name="Slide Number Placeholder 5">
            <a:extLst>
              <a:ext uri="{FF2B5EF4-FFF2-40B4-BE49-F238E27FC236}">
                <a16:creationId xmlns:a16="http://schemas.microsoft.com/office/drawing/2014/main" id="{F29BB4B5-5873-7608-003D-562D187E8A5F}"/>
              </a:ext>
            </a:extLst>
          </p:cNvPr>
          <p:cNvSpPr>
            <a:spLocks noGrp="1"/>
          </p:cNvSpPr>
          <p:nvPr>
            <p:ph type="sldNum" sz="quarter" idx="4"/>
          </p:nvPr>
        </p:nvSpPr>
        <p:spPr/>
        <p:txBody>
          <a:bodyPr/>
          <a:lstStyle/>
          <a:p>
            <a:fld id="{7AA87F2A-747F-4867-A457-B88EE47601C9}" type="slidenum">
              <a:rPr lang="en-GB" smtClean="0"/>
              <a:t>6</a:t>
            </a:fld>
            <a:endParaRPr lang="en-GB"/>
          </a:p>
        </p:txBody>
      </p:sp>
      <p:pic>
        <p:nvPicPr>
          <p:cNvPr id="7" name="Picture 6">
            <a:extLst>
              <a:ext uri="{FF2B5EF4-FFF2-40B4-BE49-F238E27FC236}">
                <a16:creationId xmlns:a16="http://schemas.microsoft.com/office/drawing/2014/main" id="{56097504-8DF3-2803-C816-4FD77AE14353}"/>
              </a:ext>
            </a:extLst>
          </p:cNvPr>
          <p:cNvPicPr>
            <a:picLocks noChangeAspect="1"/>
          </p:cNvPicPr>
          <p:nvPr/>
        </p:nvPicPr>
        <p:blipFill>
          <a:blip r:embed="rId4"/>
          <a:stretch>
            <a:fillRect/>
          </a:stretch>
        </p:blipFill>
        <p:spPr>
          <a:xfrm>
            <a:off x="1342081" y="1935025"/>
            <a:ext cx="4892816" cy="180646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95D728C-0184-B697-49D4-4F0919442A90}"/>
              </a:ext>
            </a:extLst>
          </p:cNvPr>
          <p:cNvPicPr>
            <a:picLocks noChangeAspect="1"/>
          </p:cNvPicPr>
          <p:nvPr/>
        </p:nvPicPr>
        <p:blipFill rotWithShape="1">
          <a:blip r:embed="rId5"/>
          <a:srcRect r="61035"/>
          <a:stretch/>
        </p:blipFill>
        <p:spPr>
          <a:xfrm>
            <a:off x="2078237" y="4088444"/>
            <a:ext cx="4234236" cy="94225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5879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ackground pattern&#10;&#10;Description automatically generated">
            <a:extLst>
              <a:ext uri="{FF2B5EF4-FFF2-40B4-BE49-F238E27FC236}">
                <a16:creationId xmlns:a16="http://schemas.microsoft.com/office/drawing/2014/main" id="{D017285B-59C4-1F43-CA42-458ABD9029D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05" b="1605"/>
          <a:stretch>
            <a:fillRect/>
          </a:stretch>
        </p:blipFill>
        <p:spPr/>
      </p:pic>
      <p:sp>
        <p:nvSpPr>
          <p:cNvPr id="3" name="Text Placeholder 2">
            <a:extLst>
              <a:ext uri="{FF2B5EF4-FFF2-40B4-BE49-F238E27FC236}">
                <a16:creationId xmlns:a16="http://schemas.microsoft.com/office/drawing/2014/main" id="{521BFCA2-2E4C-3FEA-68A7-EFEAED800323}"/>
              </a:ext>
            </a:extLst>
          </p:cNvPr>
          <p:cNvSpPr>
            <a:spLocks noGrp="1"/>
          </p:cNvSpPr>
          <p:nvPr>
            <p:ph type="body" sz="quarter" idx="14"/>
          </p:nvPr>
        </p:nvSpPr>
        <p:spPr>
          <a:xfrm>
            <a:off x="6312473" y="5640819"/>
            <a:ext cx="5429864" cy="448973"/>
          </a:xfrm>
        </p:spPr>
        <p:txBody>
          <a:bodyPr/>
          <a:lstStyle/>
          <a:p>
            <a:pPr marL="179705" indent="-179705"/>
            <a:r>
              <a:rPr lang="en-US">
                <a:cs typeface="Arial"/>
              </a:rPr>
              <a:t>Save yourself time: 'Notifications' feature</a:t>
            </a:r>
          </a:p>
        </p:txBody>
      </p:sp>
      <p:sp>
        <p:nvSpPr>
          <p:cNvPr id="4" name="Title 3">
            <a:extLst>
              <a:ext uri="{FF2B5EF4-FFF2-40B4-BE49-F238E27FC236}">
                <a16:creationId xmlns:a16="http://schemas.microsoft.com/office/drawing/2014/main" id="{217E6D1D-B82F-69AD-C3DE-27F719394944}"/>
              </a:ext>
            </a:extLst>
          </p:cNvPr>
          <p:cNvSpPr>
            <a:spLocks noGrp="1"/>
          </p:cNvSpPr>
          <p:nvPr>
            <p:ph type="title"/>
          </p:nvPr>
        </p:nvSpPr>
        <p:spPr>
          <a:xfrm>
            <a:off x="6312473" y="1237876"/>
            <a:ext cx="5429864" cy="900246"/>
          </a:xfrm>
        </p:spPr>
        <p:txBody>
          <a:bodyPr/>
          <a:lstStyle/>
          <a:p>
            <a:r>
              <a:rPr lang="en-US"/>
              <a:t>Turn on automatic approvals </a:t>
            </a:r>
            <a:br>
              <a:rPr lang="en-US"/>
            </a:br>
            <a:endParaRPr lang="en-US"/>
          </a:p>
        </p:txBody>
      </p:sp>
      <p:sp>
        <p:nvSpPr>
          <p:cNvPr id="2" name="Slide Number Placeholder 1">
            <a:extLst>
              <a:ext uri="{FF2B5EF4-FFF2-40B4-BE49-F238E27FC236}">
                <a16:creationId xmlns:a16="http://schemas.microsoft.com/office/drawing/2014/main" id="{B5D0194B-0D64-07F3-F1C8-A9DB806CE7DE}"/>
              </a:ext>
            </a:extLst>
          </p:cNvPr>
          <p:cNvSpPr>
            <a:spLocks noGrp="1"/>
          </p:cNvSpPr>
          <p:nvPr>
            <p:ph type="sldNum" sz="quarter" idx="4"/>
          </p:nvPr>
        </p:nvSpPr>
        <p:spPr/>
        <p:txBody>
          <a:bodyPr/>
          <a:lstStyle/>
          <a:p>
            <a:fld id="{7AA87F2A-747F-4867-A457-B88EE47601C9}" type="slidenum">
              <a:rPr lang="en-GB" smtClean="0"/>
              <a:t>7</a:t>
            </a:fld>
            <a:endParaRPr lang="en-GB"/>
          </a:p>
        </p:txBody>
      </p:sp>
      <p:pic>
        <p:nvPicPr>
          <p:cNvPr id="5" name="Picture 4" descr="A screenshot of a computer&#10;&#10;Description automatically generated">
            <a:extLst>
              <a:ext uri="{FF2B5EF4-FFF2-40B4-BE49-F238E27FC236}">
                <a16:creationId xmlns:a16="http://schemas.microsoft.com/office/drawing/2014/main" id="{514B938E-8F80-938F-32B9-2E149A27EE17}"/>
              </a:ext>
            </a:extLst>
          </p:cNvPr>
          <p:cNvPicPr>
            <a:picLocks noChangeAspect="1"/>
          </p:cNvPicPr>
          <p:nvPr/>
        </p:nvPicPr>
        <p:blipFill>
          <a:blip r:embed="rId4"/>
          <a:stretch>
            <a:fillRect/>
          </a:stretch>
        </p:blipFill>
        <p:spPr>
          <a:xfrm>
            <a:off x="6715991" y="1744421"/>
            <a:ext cx="4795404" cy="3611612"/>
          </a:xfrm>
          <a:prstGeom prst="rect">
            <a:avLst/>
          </a:prstGeom>
        </p:spPr>
      </p:pic>
    </p:spTree>
    <p:extLst>
      <p:ext uri="{BB962C8B-B14F-4D97-AF65-F5344CB8AC3E}">
        <p14:creationId xmlns:p14="http://schemas.microsoft.com/office/powerpoint/2010/main" val="199764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Denials</a:t>
            </a:r>
            <a:endParaRPr lang="en-GB"/>
          </a:p>
        </p:txBody>
      </p:sp>
      <p:sp>
        <p:nvSpPr>
          <p:cNvPr id="3" name="Text Placeholder 2"/>
          <p:cNvSpPr>
            <a:spLocks noGrp="1"/>
          </p:cNvSpPr>
          <p:nvPr>
            <p:ph type="body" sz="quarter" idx="10"/>
          </p:nvPr>
        </p:nvSpPr>
        <p:spPr>
          <a:xfrm>
            <a:off x="838200" y="1690688"/>
            <a:ext cx="10597179" cy="3772432"/>
          </a:xfrm>
        </p:spPr>
        <p:txBody>
          <a:bodyPr>
            <a:noAutofit/>
          </a:bodyPr>
          <a:lstStyle/>
          <a:p>
            <a:pPr>
              <a:lnSpc>
                <a:spcPct val="110000"/>
              </a:lnSpc>
            </a:pPr>
            <a:r>
              <a:rPr lang="en-GB" sz="2400">
                <a:cs typeface="Segoe UI Light" panose="020B0502040204020203" pitchFamily="34" charset="0"/>
              </a:rPr>
              <a:t>If denying, a reason for denial must be given. This information is sent to the author in a denial notification email.</a:t>
            </a:r>
          </a:p>
          <a:p>
            <a:endParaRPr lang="en-GB" sz="2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274" y="2962724"/>
            <a:ext cx="4326652" cy="33817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256" y="2962724"/>
            <a:ext cx="4323622" cy="346597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45523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C394-AB26-D4D7-9DD2-EC817871BF63}"/>
              </a:ext>
            </a:extLst>
          </p:cNvPr>
          <p:cNvSpPr>
            <a:spLocks noGrp="1"/>
          </p:cNvSpPr>
          <p:nvPr>
            <p:ph type="title"/>
          </p:nvPr>
        </p:nvSpPr>
        <p:spPr>
          <a:xfrm>
            <a:off x="452292" y="1432559"/>
            <a:ext cx="11287415" cy="948721"/>
          </a:xfrm>
        </p:spPr>
        <p:txBody>
          <a:bodyPr/>
          <a:lstStyle/>
          <a:p>
            <a:r>
              <a:rPr lang="en-US" sz="3600" dirty="0"/>
              <a:t>Over to you, let’s complete and check the set up </a:t>
            </a:r>
            <a:br>
              <a:rPr lang="en-US" sz="3600" dirty="0"/>
            </a:br>
            <a:endParaRPr lang="en-US" dirty="0"/>
          </a:p>
        </p:txBody>
      </p:sp>
      <p:sp>
        <p:nvSpPr>
          <p:cNvPr id="3" name="Text Placeholder 2">
            <a:extLst>
              <a:ext uri="{FF2B5EF4-FFF2-40B4-BE49-F238E27FC236}">
                <a16:creationId xmlns:a16="http://schemas.microsoft.com/office/drawing/2014/main" id="{F780509E-268D-5B87-F7CB-12448B9BD23B}"/>
              </a:ext>
            </a:extLst>
          </p:cNvPr>
          <p:cNvSpPr>
            <a:spLocks noGrp="1"/>
          </p:cNvSpPr>
          <p:nvPr>
            <p:ph type="body" sz="quarter" idx="14"/>
          </p:nvPr>
        </p:nvSpPr>
        <p:spPr/>
        <p:txBody>
          <a:bodyPr/>
          <a:lstStyle/>
          <a:p>
            <a:r>
              <a:rPr lang="en-US"/>
              <a:t>1. Locate e-mail and log in </a:t>
            </a:r>
          </a:p>
        </p:txBody>
      </p:sp>
      <p:sp>
        <p:nvSpPr>
          <p:cNvPr id="4" name="Text Placeholder 3">
            <a:extLst>
              <a:ext uri="{FF2B5EF4-FFF2-40B4-BE49-F238E27FC236}">
                <a16:creationId xmlns:a16="http://schemas.microsoft.com/office/drawing/2014/main" id="{205E8D13-04CD-49C3-1513-EC0E1DD5EB8A}"/>
              </a:ext>
            </a:extLst>
          </p:cNvPr>
          <p:cNvSpPr>
            <a:spLocks noGrp="1"/>
          </p:cNvSpPr>
          <p:nvPr>
            <p:ph type="body" sz="quarter" idx="15"/>
          </p:nvPr>
        </p:nvSpPr>
        <p:spPr>
          <a:xfrm>
            <a:off x="4581515" y="2618968"/>
            <a:ext cx="2979270" cy="699404"/>
          </a:xfrm>
        </p:spPr>
        <p:txBody>
          <a:bodyPr/>
          <a:lstStyle/>
          <a:p>
            <a:r>
              <a:rPr lang="en-US"/>
              <a:t>2. Ensure all contacts are added  </a:t>
            </a:r>
          </a:p>
        </p:txBody>
      </p:sp>
      <p:sp>
        <p:nvSpPr>
          <p:cNvPr id="5" name="Text Placeholder 4">
            <a:extLst>
              <a:ext uri="{FF2B5EF4-FFF2-40B4-BE49-F238E27FC236}">
                <a16:creationId xmlns:a16="http://schemas.microsoft.com/office/drawing/2014/main" id="{DA3373D3-3EFA-4DE4-FC86-06A8979D62B8}"/>
              </a:ext>
            </a:extLst>
          </p:cNvPr>
          <p:cNvSpPr>
            <a:spLocks noGrp="1"/>
          </p:cNvSpPr>
          <p:nvPr>
            <p:ph type="body" sz="quarter" idx="16"/>
          </p:nvPr>
        </p:nvSpPr>
        <p:spPr/>
        <p:txBody>
          <a:bodyPr/>
          <a:lstStyle/>
          <a:p>
            <a:r>
              <a:rPr lang="en-US"/>
              <a:t>3. Turn on auto approvals  </a:t>
            </a:r>
          </a:p>
        </p:txBody>
      </p:sp>
      <p:sp>
        <p:nvSpPr>
          <p:cNvPr id="6" name="Text Placeholder 5">
            <a:extLst>
              <a:ext uri="{FF2B5EF4-FFF2-40B4-BE49-F238E27FC236}">
                <a16:creationId xmlns:a16="http://schemas.microsoft.com/office/drawing/2014/main" id="{BFF8960D-322E-8FED-8F91-0DABD0DAFF7F}"/>
              </a:ext>
            </a:extLst>
          </p:cNvPr>
          <p:cNvSpPr>
            <a:spLocks noGrp="1"/>
          </p:cNvSpPr>
          <p:nvPr>
            <p:ph type="body" sz="quarter" idx="17"/>
          </p:nvPr>
        </p:nvSpPr>
        <p:spPr/>
        <p:txBody>
          <a:bodyPr/>
          <a:lstStyle/>
          <a:p>
            <a:r>
              <a:rPr lang="en-US"/>
              <a:t>4. Set notifications </a:t>
            </a:r>
          </a:p>
        </p:txBody>
      </p:sp>
      <p:sp>
        <p:nvSpPr>
          <p:cNvPr id="7" name="Text Placeholder 6">
            <a:extLst>
              <a:ext uri="{FF2B5EF4-FFF2-40B4-BE49-F238E27FC236}">
                <a16:creationId xmlns:a16="http://schemas.microsoft.com/office/drawing/2014/main" id="{1599759A-DBE7-B811-6DA8-841A665B98E6}"/>
              </a:ext>
            </a:extLst>
          </p:cNvPr>
          <p:cNvSpPr>
            <a:spLocks noGrp="1"/>
          </p:cNvSpPr>
          <p:nvPr>
            <p:ph type="body" sz="quarter" idx="18"/>
          </p:nvPr>
        </p:nvSpPr>
        <p:spPr/>
        <p:txBody>
          <a:bodyPr/>
          <a:lstStyle/>
          <a:p>
            <a:r>
              <a:rPr lang="en-US"/>
              <a:t>5. Locate report button </a:t>
            </a:r>
          </a:p>
        </p:txBody>
      </p:sp>
      <p:sp>
        <p:nvSpPr>
          <p:cNvPr id="8" name="Text Placeholder 7">
            <a:extLst>
              <a:ext uri="{FF2B5EF4-FFF2-40B4-BE49-F238E27FC236}">
                <a16:creationId xmlns:a16="http://schemas.microsoft.com/office/drawing/2014/main" id="{5DB049D1-A228-2D54-889E-902DF4AD40BC}"/>
              </a:ext>
            </a:extLst>
          </p:cNvPr>
          <p:cNvSpPr>
            <a:spLocks noGrp="1"/>
          </p:cNvSpPr>
          <p:nvPr>
            <p:ph type="body" sz="quarter" idx="19"/>
          </p:nvPr>
        </p:nvSpPr>
        <p:spPr/>
        <p:txBody>
          <a:bodyPr/>
          <a:lstStyle/>
          <a:p>
            <a:r>
              <a:rPr lang="en-US"/>
              <a:t>6. Bookmark the page </a:t>
            </a:r>
          </a:p>
        </p:txBody>
      </p:sp>
      <p:sp>
        <p:nvSpPr>
          <p:cNvPr id="9" name="Slide Number Placeholder 8">
            <a:extLst>
              <a:ext uri="{FF2B5EF4-FFF2-40B4-BE49-F238E27FC236}">
                <a16:creationId xmlns:a16="http://schemas.microsoft.com/office/drawing/2014/main" id="{A372D61E-E1A7-1AF9-8CE0-32E8C14112A8}"/>
              </a:ext>
            </a:extLst>
          </p:cNvPr>
          <p:cNvSpPr>
            <a:spLocks noGrp="1"/>
          </p:cNvSpPr>
          <p:nvPr>
            <p:ph type="sldNum" sz="quarter" idx="4"/>
          </p:nvPr>
        </p:nvSpPr>
        <p:spPr/>
        <p:txBody>
          <a:bodyPr/>
          <a:lstStyle/>
          <a:p>
            <a:fld id="{7AA87F2A-747F-4867-A457-B88EE47601C9}" type="slidenum">
              <a:rPr lang="en-GB" smtClean="0"/>
              <a:t>9</a:t>
            </a:fld>
            <a:endParaRPr lang="en-GB"/>
          </a:p>
        </p:txBody>
      </p:sp>
      <p:pic>
        <p:nvPicPr>
          <p:cNvPr id="11" name="Graphic 10" descr="Checkmark outline">
            <a:extLst>
              <a:ext uri="{FF2B5EF4-FFF2-40B4-BE49-F238E27FC236}">
                <a16:creationId xmlns:a16="http://schemas.microsoft.com/office/drawing/2014/main" id="{0DA63517-B56F-0CD5-A2E4-7D9362FEA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5813" y="3016360"/>
            <a:ext cx="699405" cy="699405"/>
          </a:xfrm>
          <a:prstGeom prst="rect">
            <a:avLst/>
          </a:prstGeom>
        </p:spPr>
      </p:pic>
      <p:pic>
        <p:nvPicPr>
          <p:cNvPr id="12" name="Graphic 11" descr="Checkmark outline">
            <a:extLst>
              <a:ext uri="{FF2B5EF4-FFF2-40B4-BE49-F238E27FC236}">
                <a16:creationId xmlns:a16="http://schemas.microsoft.com/office/drawing/2014/main" id="{2050C591-DEB6-8163-B314-CEA615332C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5864" y="3079297"/>
            <a:ext cx="699405" cy="699405"/>
          </a:xfrm>
          <a:prstGeom prst="rect">
            <a:avLst/>
          </a:prstGeom>
        </p:spPr>
      </p:pic>
      <p:pic>
        <p:nvPicPr>
          <p:cNvPr id="13" name="Graphic 12" descr="Checkmark outline">
            <a:extLst>
              <a:ext uri="{FF2B5EF4-FFF2-40B4-BE49-F238E27FC236}">
                <a16:creationId xmlns:a16="http://schemas.microsoft.com/office/drawing/2014/main" id="{78371A04-66F4-4DC6-CC16-70E70EFB3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1329" y="2997499"/>
            <a:ext cx="699405" cy="699405"/>
          </a:xfrm>
          <a:prstGeom prst="rect">
            <a:avLst/>
          </a:prstGeom>
        </p:spPr>
      </p:pic>
      <p:pic>
        <p:nvPicPr>
          <p:cNvPr id="14" name="Graphic 13" descr="Checkmark outline">
            <a:extLst>
              <a:ext uri="{FF2B5EF4-FFF2-40B4-BE49-F238E27FC236}">
                <a16:creationId xmlns:a16="http://schemas.microsoft.com/office/drawing/2014/main" id="{98DA17C6-BB69-849B-B244-C3B8C4314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6987" y="4618341"/>
            <a:ext cx="699405" cy="699405"/>
          </a:xfrm>
          <a:prstGeom prst="rect">
            <a:avLst/>
          </a:prstGeom>
        </p:spPr>
      </p:pic>
      <p:pic>
        <p:nvPicPr>
          <p:cNvPr id="15" name="Graphic 14" descr="Checkmark outline">
            <a:extLst>
              <a:ext uri="{FF2B5EF4-FFF2-40B4-BE49-F238E27FC236}">
                <a16:creationId xmlns:a16="http://schemas.microsoft.com/office/drawing/2014/main" id="{DE7823E8-22FB-A350-FA94-271797036D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5813" y="4600526"/>
            <a:ext cx="699405" cy="699405"/>
          </a:xfrm>
          <a:prstGeom prst="rect">
            <a:avLst/>
          </a:prstGeom>
        </p:spPr>
      </p:pic>
      <p:pic>
        <p:nvPicPr>
          <p:cNvPr id="16" name="Graphic 15" descr="Checkmark outline">
            <a:extLst>
              <a:ext uri="{FF2B5EF4-FFF2-40B4-BE49-F238E27FC236}">
                <a16:creationId xmlns:a16="http://schemas.microsoft.com/office/drawing/2014/main" id="{AA881CBA-1DE8-D8F8-99C2-A2D0FC156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6796" y="4582711"/>
            <a:ext cx="699405" cy="699405"/>
          </a:xfrm>
          <a:prstGeom prst="rect">
            <a:avLst/>
          </a:prstGeom>
        </p:spPr>
      </p:pic>
    </p:spTree>
    <p:custDataLst>
      <p:tags r:id="rId1"/>
    </p:custDataLst>
    <p:extLst>
      <p:ext uri="{BB962C8B-B14F-4D97-AF65-F5344CB8AC3E}">
        <p14:creationId xmlns:p14="http://schemas.microsoft.com/office/powerpoint/2010/main" val="1006023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ridge Theme">
  <a:themeElements>
    <a:clrScheme name="Cambridge">
      <a:dk1>
        <a:sysClr val="windowText" lastClr="000000"/>
      </a:dk1>
      <a:lt1>
        <a:sysClr val="window" lastClr="FFFFFF"/>
      </a:lt1>
      <a:dk2>
        <a:srgbClr val="133844"/>
      </a:dk2>
      <a:lt2>
        <a:srgbClr val="00BDB6"/>
      </a:lt2>
      <a:accent1>
        <a:srgbClr val="D7FDF5"/>
      </a:accent1>
      <a:accent2>
        <a:srgbClr val="F4663B"/>
      </a:accent2>
      <a:accent3>
        <a:srgbClr val="AF3404"/>
      </a:accent3>
      <a:accent4>
        <a:srgbClr val="DE3CB6"/>
      </a:accent4>
      <a:accent5>
        <a:srgbClr val="5E0A4F"/>
      </a:accent5>
      <a:accent6>
        <a:srgbClr val="F44D61"/>
      </a:accent6>
      <a:hlink>
        <a:srgbClr val="000000"/>
      </a:hlink>
      <a:folHlink>
        <a:srgbClr val="000000"/>
      </a:folHlink>
    </a:clrScheme>
    <a:fontScheme name="Cambridg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7FAFA"/>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algn="ctr">
          <a:defRPr sz="3000" b="1" spc="45" dirty="0">
            <a:solidFill>
              <a:srgbClr val="123845"/>
            </a:solidFill>
            <a:cs typeface="Arial"/>
          </a:defRPr>
        </a:defPPr>
      </a:lstStyle>
    </a:txDef>
  </a:objectDefaults>
  <a:extraClrSchemeLst/>
  <a:extLst>
    <a:ext uri="{05A4C25C-085E-4340-85A3-A5531E510DB2}">
      <thm15:themeFamily xmlns:thm15="http://schemas.microsoft.com/office/thememl/2012/main" name="Presentation6" id="{9F1B8265-6CE3-3144-B80D-71E942D4CA60}" vid="{559A5580-EB44-2E47-8156-1DB2E7C6F0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mbridg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7FF359D7C4A4489AE5EE1ED1C65E1" ma:contentTypeVersion="26" ma:contentTypeDescription="Create a new document." ma:contentTypeScope="" ma:versionID="6807252abf75116e307da3d8ad46261a">
  <xsd:schema xmlns:xsd="http://www.w3.org/2001/XMLSchema" xmlns:xs="http://www.w3.org/2001/XMLSchema" xmlns:p="http://schemas.microsoft.com/office/2006/metadata/properties" xmlns:ns2="c8f9433a-be2c-418c-8aab-7af5b0e8cf23" xmlns:ns3="94242469-f5a7-4cd0-8825-42d7103b9df6" xmlns:ns4="a0cfca86-7e75-4a7b-880c-3efe9c179569" xmlns:ns5="135f0351-8074-4d4b-9fd8-1f2e687eceec" targetNamespace="http://schemas.microsoft.com/office/2006/metadata/properties" ma:root="true" ma:fieldsID="0221cdf07f0c2696f7849c19376a0d4f" ns2:_="" ns3:_="" ns4:_="" ns5:_="">
    <xsd:import namespace="c8f9433a-be2c-418c-8aab-7af5b0e8cf23"/>
    <xsd:import namespace="94242469-f5a7-4cd0-8825-42d7103b9df6"/>
    <xsd:import namespace="a0cfca86-7e75-4a7b-880c-3efe9c179569"/>
    <xsd:import namespace="135f0351-8074-4d4b-9fd8-1f2e687ece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MediaServiceAutoTags" minOccurs="0"/>
                <xsd:element ref="ns3:MediaServiceGenerationTime" minOccurs="0"/>
                <xsd:element ref="ns3:MediaServiceEventHashCode" minOccurs="0"/>
                <xsd:element ref="ns2:MediaServiceAutoKeyPoints" minOccurs="0"/>
                <xsd:element ref="ns2:MediaServiceKeyPoints" minOccurs="0"/>
                <xsd:element ref="ns3:MediaServiceOCR" minOccurs="0"/>
                <xsd:element ref="ns3:MediaServiceLocation" minOccurs="0"/>
                <xsd:element ref="ns4:SharedWithUsers" minOccurs="0"/>
                <xsd:element ref="ns4:SharedWithDetails" minOccurs="0"/>
                <xsd:element ref="ns2:MediaLengthInSeconds" minOccurs="0"/>
                <xsd:element ref="ns2:Thumbnail" minOccurs="0"/>
                <xsd:element ref="ns2: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9433a-be2c-418c-8aab-7af5b0e8c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1" nillable="true" ma:displayName="Thumbnail" ma:format="Thumbnail" ma:internalName="Thumbnail">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242469-f5a7-4cd0-8825-42d7103b9df6" elementFormDefault="qualified">
    <xsd:import namespace="http://schemas.microsoft.com/office/2006/documentManagement/types"/>
    <xsd:import namespace="http://schemas.microsoft.com/office/infopath/2007/PartnerControls"/>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cfca86-7e75-4a7b-880c-3efe9c179569" elementFormDefault="qualified">
    <xsd:import namespace="http://schemas.microsoft.com/office/2006/documentManagement/types"/>
    <xsd:import namespace="http://schemas.microsoft.com/office/infopath/2007/PartnerControls"/>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5f0351-8074-4d4b-9fd8-1f2e687eceec"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35f0351-8074-4d4b-9fd8-1f2e687eceec}" ma:internalName="TaxCatchAll" ma:showField="CatchAllData" ma:web="a0cfca86-7e75-4a7b-880c-3efe9c1795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f9433a-be2c-418c-8aab-7af5b0e8cf23">
      <Terms xmlns="http://schemas.microsoft.com/office/infopath/2007/PartnerControls"/>
    </lcf76f155ced4ddcb4097134ff3c332f>
    <TaxCatchAll xmlns="135f0351-8074-4d4b-9fd8-1f2e687eceec" xsi:nil="true"/>
    <Thumbnail xmlns="c8f9433a-be2c-418c-8aab-7af5b0e8cf23" xsi:nil="true"/>
  </documentManagement>
</p:properties>
</file>

<file path=customXml/itemProps1.xml><?xml version="1.0" encoding="utf-8"?>
<ds:datastoreItem xmlns:ds="http://schemas.openxmlformats.org/officeDocument/2006/customXml" ds:itemID="{2E95580F-AE81-4717-91E4-596DD27CC993}">
  <ds:schemaRefs>
    <ds:schemaRef ds:uri="135f0351-8074-4d4b-9fd8-1f2e687eceec"/>
    <ds:schemaRef ds:uri="94242469-f5a7-4cd0-8825-42d7103b9df6"/>
    <ds:schemaRef ds:uri="a0cfca86-7e75-4a7b-880c-3efe9c179569"/>
    <ds:schemaRef ds:uri="c8f9433a-be2c-418c-8aab-7af5b0e8cf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A9AD02-B59C-4967-9C12-1FCE9D7B0DBE}">
  <ds:schemaRefs>
    <ds:schemaRef ds:uri="http://schemas.microsoft.com/sharepoint/v3/contenttype/forms"/>
  </ds:schemaRefs>
</ds:datastoreItem>
</file>

<file path=customXml/itemProps3.xml><?xml version="1.0" encoding="utf-8"?>
<ds:datastoreItem xmlns:ds="http://schemas.openxmlformats.org/officeDocument/2006/customXml" ds:itemID="{ED2BF045-909B-43C7-BC21-CBAAC25FAACD}">
  <ds:schemaRefs>
    <ds:schemaRef ds:uri="135f0351-8074-4d4b-9fd8-1f2e687eceec"/>
    <ds:schemaRef ds:uri="94242469-f5a7-4cd0-8825-42d7103b9df6"/>
    <ds:schemaRef ds:uri="a0cfca86-7e75-4a7b-880c-3efe9c179569"/>
    <ds:schemaRef ds:uri="c8f9433a-be2c-418c-8aab-7af5b0e8cf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
  <TotalTime>299</TotalTime>
  <Words>1448</Words>
  <Application>Microsoft Office PowerPoint</Application>
  <PresentationFormat>Widescreen</PresentationFormat>
  <Paragraphs>157</Paragraphs>
  <Slides>23</Slides>
  <Notes>12</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Cambridge Theme</vt:lpstr>
      <vt:lpstr>Office Theme</vt:lpstr>
      <vt:lpstr>Cambridge Theme</vt:lpstr>
      <vt:lpstr>Setting yourself up for TA Success </vt:lpstr>
      <vt:lpstr>PowerPoint Presentation</vt:lpstr>
      <vt:lpstr>3 Quick ways to set your TA up for success </vt:lpstr>
      <vt:lpstr>Step 1. Complete your RightsLink set up in less than 10 minutes </vt:lpstr>
      <vt:lpstr>RightsLink is your OA agreement manager tool </vt:lpstr>
      <vt:lpstr>Ensure all contacts are added </vt:lpstr>
      <vt:lpstr>Turn on automatic approvals  </vt:lpstr>
      <vt:lpstr>Denials</vt:lpstr>
      <vt:lpstr>Over to you, let’s complete and check the set up  </vt:lpstr>
      <vt:lpstr>2. Promote your agreement</vt:lpstr>
      <vt:lpstr>Open Access Publishing Workflow</vt:lpstr>
      <vt:lpstr>Key author touchpoints</vt:lpstr>
      <vt:lpstr>We've collated all of  this information in our Librarian toolkit  Available here  </vt:lpstr>
      <vt:lpstr>Promoting your agreement to researchers and faculty</vt:lpstr>
      <vt:lpstr>Where do I start?</vt:lpstr>
      <vt:lpstr>3. Use your TA with confidence - Answers at the ready</vt:lpstr>
      <vt:lpstr>Author FAQs</vt:lpstr>
      <vt:lpstr>How Cambridge will support your TA</vt:lpstr>
      <vt:lpstr>Retroactive OA</vt:lpstr>
      <vt:lpstr>Supporting your TA  </vt:lpstr>
      <vt:lpstr>We're here to help</vt:lpstr>
      <vt:lpstr>What we covered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Parson</dc:creator>
  <cp:lastModifiedBy>Gifty Abraham</cp:lastModifiedBy>
  <cp:revision>676</cp:revision>
  <dcterms:created xsi:type="dcterms:W3CDTF">2023-04-11T10:45:02Z</dcterms:created>
  <dcterms:modified xsi:type="dcterms:W3CDTF">2024-01-24T17:31:11Z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0x010100321E04079EBDC14294313B0B4ED04D71</vt:lpwstr>
  </property>
  <property fmtid="{D5CDD505-2E9C-101B-9397-08002B2CF9AE}" pid="3" name="ArticulateGUID">
    <vt:lpwstr>103F7DCF-21E8-4263-A754-1E5ED30D189D</vt:lpwstr>
  </property>
  <property fmtid="{D5CDD505-2E9C-101B-9397-08002B2CF9AE}" pid="4" name="ArticulatePath">
    <vt:lpwstr>https://cambridgeorg-my.sharepoint.com/personal/gabraham_cambridge_org/Documents/Documents/Presentations/Webinars/Transformative Agreements/2024 TA Webinars/TA webinar PP - Draft</vt:lpwstr>
  </property>
</Properties>
</file>